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1539" r:id="rId4"/>
    <p:sldId id="1731" r:id="rId5"/>
    <p:sldId id="1355" r:id="rId6"/>
    <p:sldId id="1356" r:id="rId7"/>
    <p:sldId id="1357" r:id="rId8"/>
    <p:sldId id="1358" r:id="rId9"/>
    <p:sldId id="1361" r:id="rId10"/>
    <p:sldId id="1362" r:id="rId11"/>
    <p:sldId id="1359" r:id="rId12"/>
    <p:sldId id="1363" r:id="rId13"/>
    <p:sldId id="1364" r:id="rId14"/>
    <p:sldId id="1365" r:id="rId15"/>
    <p:sldId id="1366" r:id="rId16"/>
    <p:sldId id="1367" r:id="rId17"/>
    <p:sldId id="1375" r:id="rId18"/>
    <p:sldId id="1354" r:id="rId19"/>
    <p:sldId id="643" r:id="rId20"/>
    <p:sldId id="644" r:id="rId21"/>
    <p:sldId id="30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0" autoAdjust="0"/>
    <p:restoredTop sz="94660"/>
  </p:normalViewPr>
  <p:slideViewPr>
    <p:cSldViewPr snapToGrid="0">
      <p:cViewPr>
        <p:scale>
          <a:sx n="45" d="100"/>
          <a:sy n="45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500" i="1" noProof="0" dirty="0"/>
            <a:t>мету, з якою створюється сайт;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500" i="1" noProof="0" dirty="0"/>
            <a:t>тематику сайту, відмінності сайту від інших сайтів такої самої тематики;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500" i="1" noProof="0" dirty="0">
              <a:solidFill>
                <a:srgbClr val="002060"/>
              </a:solidFill>
            </a:rPr>
            <a:t>аудиторію потенційних відвідувачів сайту: вік, стать, коло інтересів тощо;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500" i="1" noProof="0" dirty="0"/>
            <a:t>перелік сервісів для розміщення на сайті: форум, чат, пошукова система, веб-каталог, електронна пошта та інше;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500" i="1" noProof="0" dirty="0"/>
            <a:t>перспективи розвитку сайту.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35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5" custScaleY="135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5" custScaleY="135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5" custScaleY="135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A75E9348-9280-4796-BDCC-B84F04B5A654}" type="pres">
      <dgm:prSet presAssocID="{9F5EE445-7A33-4127-8BC1-059962E1C614}" presName="text_5" presStyleLbl="node1" presStyleIdx="4" presStyleCnt="5" custScaleY="135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B060D1-6A21-4704-B64E-35A2AD1354B2}" type="doc">
      <dgm:prSet loTypeId="urn:microsoft.com/office/officeart/2005/8/layout/hierarchy3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7E2699E-006F-47C8-A685-555F787B3985}">
      <dgm:prSet phldrT="[Текст]" custT="1"/>
      <dgm:spPr>
        <a:solidFill>
          <a:srgbClr val="7030A0"/>
        </a:solidFill>
        <a:ln w="28575"/>
      </dgm:spPr>
      <dgm:t>
        <a:bodyPr/>
        <a:lstStyle/>
        <a:p>
          <a:r>
            <a:rPr lang="uk-UA" sz="3200" b="1" i="1" dirty="0">
              <a:solidFill>
                <a:schemeClr val="bg1"/>
              </a:solidFill>
            </a:rPr>
            <a:t>Про нас</a:t>
          </a:r>
        </a:p>
      </dgm:t>
    </dgm:pt>
    <dgm:pt modelId="{0AFC0559-A9E3-4285-958E-C0BA37DE416D}" type="parTrans" cxnId="{5CA428B5-67EC-41D4-8C5A-2C1AF12C2492}">
      <dgm:prSet/>
      <dgm:spPr/>
      <dgm:t>
        <a:bodyPr/>
        <a:lstStyle/>
        <a:p>
          <a:endParaRPr lang="uk-UA" i="1"/>
        </a:p>
      </dgm:t>
    </dgm:pt>
    <dgm:pt modelId="{01C2C0FB-94AF-4CE9-8C30-72D8C83A3DDD}" type="sibTrans" cxnId="{5CA428B5-67EC-41D4-8C5A-2C1AF12C2492}">
      <dgm:prSet/>
      <dgm:spPr/>
      <dgm:t>
        <a:bodyPr/>
        <a:lstStyle/>
        <a:p>
          <a:endParaRPr lang="uk-UA" i="1"/>
        </a:p>
      </dgm:t>
    </dgm:pt>
    <dgm:pt modelId="{74772AE7-9C53-4138-B9F6-83CA17C92653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Історія класу</a:t>
          </a:r>
        </a:p>
      </dgm:t>
    </dgm:pt>
    <dgm:pt modelId="{DFD74336-209A-466E-99BD-5B6DD6ED78D6}" type="parTrans" cxnId="{1A6E6362-CAFC-4B86-B88C-7148A72E79D4}">
      <dgm:prSet/>
      <dgm:spPr>
        <a:ln w="28575"/>
      </dgm:spPr>
      <dgm:t>
        <a:bodyPr/>
        <a:lstStyle/>
        <a:p>
          <a:endParaRPr lang="uk-UA" i="1"/>
        </a:p>
      </dgm:t>
    </dgm:pt>
    <dgm:pt modelId="{3C03C397-3FF2-4585-B6AE-66178C73E9AC}" type="sibTrans" cxnId="{1A6E6362-CAFC-4B86-B88C-7148A72E79D4}">
      <dgm:prSet/>
      <dgm:spPr/>
      <dgm:t>
        <a:bodyPr/>
        <a:lstStyle/>
        <a:p>
          <a:endParaRPr lang="uk-UA" i="1"/>
        </a:p>
      </dgm:t>
    </dgm:pt>
    <dgm:pt modelId="{B9BB0D98-6435-4786-818C-A2E02E04445A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Фотогалерея</a:t>
          </a:r>
        </a:p>
      </dgm:t>
    </dgm:pt>
    <dgm:pt modelId="{0F1461E9-00C2-40A6-AB09-4CEC2652501C}" type="parTrans" cxnId="{7E1C32F1-815A-49F7-8FBC-0F478B423599}">
      <dgm:prSet/>
      <dgm:spPr>
        <a:ln w="28575"/>
      </dgm:spPr>
      <dgm:t>
        <a:bodyPr/>
        <a:lstStyle/>
        <a:p>
          <a:endParaRPr lang="uk-UA" i="1"/>
        </a:p>
      </dgm:t>
    </dgm:pt>
    <dgm:pt modelId="{F14BF75B-440E-4EF3-B754-44339E27AE0A}" type="sibTrans" cxnId="{7E1C32F1-815A-49F7-8FBC-0F478B423599}">
      <dgm:prSet/>
      <dgm:spPr/>
      <dgm:t>
        <a:bodyPr/>
        <a:lstStyle/>
        <a:p>
          <a:endParaRPr lang="uk-UA" i="1"/>
        </a:p>
      </dgm:t>
    </dgm:pt>
    <dgm:pt modelId="{97886570-BD17-423D-B8D1-7003E91FF010}">
      <dgm:prSet phldrT="[Текст]" custT="1"/>
      <dgm:spPr>
        <a:solidFill>
          <a:srgbClr val="7030A0"/>
        </a:solidFill>
        <a:ln w="28575"/>
      </dgm:spPr>
      <dgm:t>
        <a:bodyPr/>
        <a:lstStyle/>
        <a:p>
          <a:r>
            <a:rPr lang="uk-UA" sz="3200" b="1" i="1" dirty="0">
              <a:solidFill>
                <a:schemeClr val="bg1"/>
              </a:solidFill>
            </a:rPr>
            <a:t>Навчання</a:t>
          </a:r>
        </a:p>
      </dgm:t>
    </dgm:pt>
    <dgm:pt modelId="{3C6B15CE-4E14-4852-AEFB-8F8BDEE378E5}" type="parTrans" cxnId="{B866A8EC-82AC-44E2-9490-C8CA12BE1853}">
      <dgm:prSet/>
      <dgm:spPr/>
      <dgm:t>
        <a:bodyPr/>
        <a:lstStyle/>
        <a:p>
          <a:endParaRPr lang="uk-UA" i="1"/>
        </a:p>
      </dgm:t>
    </dgm:pt>
    <dgm:pt modelId="{F8A73684-DAB5-4ABE-99EE-7D99CAB3090F}" type="sibTrans" cxnId="{B866A8EC-82AC-44E2-9490-C8CA12BE1853}">
      <dgm:prSet/>
      <dgm:spPr/>
      <dgm:t>
        <a:bodyPr/>
        <a:lstStyle/>
        <a:p>
          <a:endParaRPr lang="uk-UA" i="1"/>
        </a:p>
      </dgm:t>
    </dgm:pt>
    <dgm:pt modelId="{73F15D8A-75B4-45FB-84D9-6F77E60FF4BC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Предмети</a:t>
          </a:r>
        </a:p>
      </dgm:t>
    </dgm:pt>
    <dgm:pt modelId="{6EA43BFD-89C9-4869-9B6A-9F8A3C8907CA}" type="parTrans" cxnId="{92B86E0E-0273-4C62-BB3F-D1C151E3FEF8}">
      <dgm:prSet/>
      <dgm:spPr>
        <a:ln w="28575"/>
      </dgm:spPr>
      <dgm:t>
        <a:bodyPr/>
        <a:lstStyle/>
        <a:p>
          <a:endParaRPr lang="uk-UA" i="1"/>
        </a:p>
      </dgm:t>
    </dgm:pt>
    <dgm:pt modelId="{B2FFA4EB-2C92-414B-96F0-0AB46887B332}" type="sibTrans" cxnId="{92B86E0E-0273-4C62-BB3F-D1C151E3FEF8}">
      <dgm:prSet/>
      <dgm:spPr/>
      <dgm:t>
        <a:bodyPr/>
        <a:lstStyle/>
        <a:p>
          <a:endParaRPr lang="uk-UA" i="1"/>
        </a:p>
      </dgm:t>
    </dgm:pt>
    <dgm:pt modelId="{BE5102D3-FF53-439A-B320-2BEB084FBB76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Навчальні предмети</a:t>
          </a:r>
        </a:p>
      </dgm:t>
    </dgm:pt>
    <dgm:pt modelId="{74222C80-698D-4F46-8DBA-B23B8168E867}" type="parTrans" cxnId="{174D79D2-4450-4423-86ED-A14CB26DAC76}">
      <dgm:prSet/>
      <dgm:spPr>
        <a:ln w="28575"/>
      </dgm:spPr>
      <dgm:t>
        <a:bodyPr/>
        <a:lstStyle/>
        <a:p>
          <a:endParaRPr lang="uk-UA" i="1"/>
        </a:p>
      </dgm:t>
    </dgm:pt>
    <dgm:pt modelId="{BD7E4973-10F8-44EF-9F08-3C118714847A}" type="sibTrans" cxnId="{174D79D2-4450-4423-86ED-A14CB26DAC76}">
      <dgm:prSet/>
      <dgm:spPr/>
      <dgm:t>
        <a:bodyPr/>
        <a:lstStyle/>
        <a:p>
          <a:endParaRPr lang="uk-UA" i="1"/>
        </a:p>
      </dgm:t>
    </dgm:pt>
    <dgm:pt modelId="{185D2D37-1E77-4C4B-8886-52F25BB29ECF}">
      <dgm:prSet phldrT="[Текст]" custT="1"/>
      <dgm:spPr>
        <a:solidFill>
          <a:srgbClr val="7030A0"/>
        </a:solidFill>
        <a:ln w="28575"/>
      </dgm:spPr>
      <dgm:t>
        <a:bodyPr/>
        <a:lstStyle/>
        <a:p>
          <a:r>
            <a:rPr lang="uk-UA" sz="3200" b="1" i="1" dirty="0">
              <a:solidFill>
                <a:schemeClr val="bg1"/>
              </a:solidFill>
            </a:rPr>
            <a:t>Відпочинок</a:t>
          </a:r>
        </a:p>
      </dgm:t>
    </dgm:pt>
    <dgm:pt modelId="{7F3A4858-E705-494B-B412-E209823BFC65}" type="parTrans" cxnId="{BEABF1DD-1A9E-4C9B-81A5-B93F7D455556}">
      <dgm:prSet/>
      <dgm:spPr/>
      <dgm:t>
        <a:bodyPr/>
        <a:lstStyle/>
        <a:p>
          <a:endParaRPr lang="uk-UA"/>
        </a:p>
      </dgm:t>
    </dgm:pt>
    <dgm:pt modelId="{D7298D2B-A0BA-459C-BA2A-BDCF8E642D20}" type="sibTrans" cxnId="{BEABF1DD-1A9E-4C9B-81A5-B93F7D455556}">
      <dgm:prSet/>
      <dgm:spPr/>
      <dgm:t>
        <a:bodyPr/>
        <a:lstStyle/>
        <a:p>
          <a:endParaRPr lang="uk-UA"/>
        </a:p>
      </dgm:t>
    </dgm:pt>
    <dgm:pt modelId="{AA5A1A38-5FA3-44DC-A038-54A4A9CD6D7F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Поетична творчість</a:t>
          </a:r>
        </a:p>
      </dgm:t>
    </dgm:pt>
    <dgm:pt modelId="{F99ED347-371A-4EB6-B046-2BDAE778D955}" type="parTrans" cxnId="{576D7A35-DE7C-44B1-93A7-8CCFE681AE54}">
      <dgm:prSet/>
      <dgm:spPr>
        <a:ln w="28575"/>
      </dgm:spPr>
      <dgm:t>
        <a:bodyPr/>
        <a:lstStyle/>
        <a:p>
          <a:endParaRPr lang="uk-UA" i="1"/>
        </a:p>
      </dgm:t>
    </dgm:pt>
    <dgm:pt modelId="{B94B8493-8C8D-4D6E-B979-58DF48481651}" type="sibTrans" cxnId="{576D7A35-DE7C-44B1-93A7-8CCFE681AE54}">
      <dgm:prSet/>
      <dgm:spPr/>
      <dgm:t>
        <a:bodyPr/>
        <a:lstStyle/>
        <a:p>
          <a:endParaRPr lang="uk-UA"/>
        </a:p>
      </dgm:t>
    </dgm:pt>
    <dgm:pt modelId="{6B3BA64E-CF8E-465C-9B79-BEF307D41502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Наші свята</a:t>
          </a:r>
        </a:p>
      </dgm:t>
    </dgm:pt>
    <dgm:pt modelId="{FE5557E9-607C-446A-B937-7A6820CDE68C}" type="parTrans" cxnId="{A508839E-90B3-4E8A-870E-CA6A4EFD6EB8}">
      <dgm:prSet/>
      <dgm:spPr>
        <a:ln w="28575"/>
      </dgm:spPr>
      <dgm:t>
        <a:bodyPr/>
        <a:lstStyle/>
        <a:p>
          <a:endParaRPr lang="uk-UA" i="1"/>
        </a:p>
      </dgm:t>
    </dgm:pt>
    <dgm:pt modelId="{68C2486B-212A-44F2-9421-8D27B2BA88C8}" type="sibTrans" cxnId="{A508839E-90B3-4E8A-870E-CA6A4EFD6EB8}">
      <dgm:prSet/>
      <dgm:spPr/>
      <dgm:t>
        <a:bodyPr/>
        <a:lstStyle/>
        <a:p>
          <a:endParaRPr lang="uk-UA"/>
        </a:p>
      </dgm:t>
    </dgm:pt>
    <dgm:pt modelId="{9B2A8178-784E-4E87-8E13-7D376CCEBA65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Походи та екскурсії</a:t>
          </a:r>
        </a:p>
      </dgm:t>
    </dgm:pt>
    <dgm:pt modelId="{C4727CD1-0EB2-4A39-A2B1-35EBAF2D3353}" type="parTrans" cxnId="{355706AF-A522-4AE2-AAD9-CEBDA00A1AEC}">
      <dgm:prSet/>
      <dgm:spPr>
        <a:ln w="28575"/>
      </dgm:spPr>
      <dgm:t>
        <a:bodyPr/>
        <a:lstStyle/>
        <a:p>
          <a:endParaRPr lang="uk-UA" i="1"/>
        </a:p>
      </dgm:t>
    </dgm:pt>
    <dgm:pt modelId="{4F09747D-339D-4884-8ACB-86196E305A63}" type="sibTrans" cxnId="{355706AF-A522-4AE2-AAD9-CEBDA00A1AEC}">
      <dgm:prSet/>
      <dgm:spPr/>
      <dgm:t>
        <a:bodyPr/>
        <a:lstStyle/>
        <a:p>
          <a:endParaRPr lang="uk-UA"/>
        </a:p>
      </dgm:t>
    </dgm:pt>
    <dgm:pt modelId="{B9824475-60F9-44A4-8201-A846A5B30F80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Розклад уроків</a:t>
          </a:r>
        </a:p>
      </dgm:t>
    </dgm:pt>
    <dgm:pt modelId="{06A9C144-3FAF-4138-9A72-0834C6F18960}" type="parTrans" cxnId="{1233BF19-8D01-4BC3-A897-E316FA8DCD90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B990A1C1-8087-4665-8112-1E1DC7216440}" type="sibTrans" cxnId="{1233BF19-8D01-4BC3-A897-E316FA8DCD90}">
      <dgm:prSet/>
      <dgm:spPr/>
      <dgm:t>
        <a:bodyPr/>
        <a:lstStyle/>
        <a:p>
          <a:endParaRPr lang="uk-UA"/>
        </a:p>
      </dgm:t>
    </dgm:pt>
    <dgm:pt modelId="{1E322D3F-BEC6-496E-830B-AEF156A30FBF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Спортивні досягнення</a:t>
          </a:r>
        </a:p>
      </dgm:t>
    </dgm:pt>
    <dgm:pt modelId="{4819DEAC-49D3-41BB-B280-4A5038CCA289}" type="parTrans" cxnId="{54F881DE-57B3-4A8B-B927-FB47879CFAEE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B8845A15-C59A-4FEF-BCD7-67637119D7E9}" type="sibTrans" cxnId="{54F881DE-57B3-4A8B-B927-FB47879CFAEE}">
      <dgm:prSet/>
      <dgm:spPr/>
      <dgm:t>
        <a:bodyPr/>
        <a:lstStyle/>
        <a:p>
          <a:endParaRPr lang="uk-UA"/>
        </a:p>
      </dgm:t>
    </dgm:pt>
    <dgm:pt modelId="{D98A275F-32A4-4B4D-BFC2-03A5E67C12E1}" type="pres">
      <dgm:prSet presAssocID="{01B060D1-6A21-4704-B64E-35A2AD1354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C5BE68-8B12-47E2-A78A-AEBA048274C4}" type="pres">
      <dgm:prSet presAssocID="{37E2699E-006F-47C8-A685-555F787B3985}" presName="root" presStyleCnt="0"/>
      <dgm:spPr/>
    </dgm:pt>
    <dgm:pt modelId="{F80766DC-C32D-43A9-AD28-C4F5EF03469C}" type="pres">
      <dgm:prSet presAssocID="{37E2699E-006F-47C8-A685-555F787B3985}" presName="rootComposite" presStyleCnt="0"/>
      <dgm:spPr/>
    </dgm:pt>
    <dgm:pt modelId="{1BF27E79-D860-45DB-88C0-CADA087A767E}" type="pres">
      <dgm:prSet presAssocID="{37E2699E-006F-47C8-A685-555F787B3985}" presName="rootText" presStyleLbl="node1" presStyleIdx="0" presStyleCnt="3" custScaleX="490020" custScaleY="115982"/>
      <dgm:spPr/>
      <dgm:t>
        <a:bodyPr/>
        <a:lstStyle/>
        <a:p>
          <a:endParaRPr lang="ru-RU"/>
        </a:p>
      </dgm:t>
    </dgm:pt>
    <dgm:pt modelId="{CF4F6211-E88A-4CBD-931E-84CB54C69E01}" type="pres">
      <dgm:prSet presAssocID="{37E2699E-006F-47C8-A685-555F787B3985}" presName="rootConnector" presStyleLbl="node1" presStyleIdx="0" presStyleCnt="3"/>
      <dgm:spPr/>
      <dgm:t>
        <a:bodyPr/>
        <a:lstStyle/>
        <a:p>
          <a:endParaRPr lang="ru-RU"/>
        </a:p>
      </dgm:t>
    </dgm:pt>
    <dgm:pt modelId="{D3C25394-49F0-4C04-8D57-7DE02C9F961B}" type="pres">
      <dgm:prSet presAssocID="{37E2699E-006F-47C8-A685-555F787B3985}" presName="childShape" presStyleCnt="0"/>
      <dgm:spPr/>
    </dgm:pt>
    <dgm:pt modelId="{2094169B-2E2C-4665-8E24-DE145E7D2F82}" type="pres">
      <dgm:prSet presAssocID="{DFD74336-209A-466E-99BD-5B6DD6ED78D6}" presName="Name13" presStyleLbl="parChTrans1D2" presStyleIdx="0" presStyleCnt="9" custSzX="548378"/>
      <dgm:spPr/>
      <dgm:t>
        <a:bodyPr/>
        <a:lstStyle/>
        <a:p>
          <a:endParaRPr lang="ru-RU"/>
        </a:p>
      </dgm:t>
    </dgm:pt>
    <dgm:pt modelId="{FC7004C5-07FE-40D5-B06B-4DDA3F35BEAE}" type="pres">
      <dgm:prSet presAssocID="{74772AE7-9C53-4138-B9F6-83CA17C92653}" presName="childText" presStyleLbl="bgAcc1" presStyleIdx="0" presStyleCnt="9" custScaleX="475226" custScaleY="229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D007A-E220-48B9-8DFE-99DA5BF95556}" type="pres">
      <dgm:prSet presAssocID="{0F1461E9-00C2-40A6-AB09-4CEC2652501C}" presName="Name13" presStyleLbl="parChTrans1D2" presStyleIdx="1" presStyleCnt="9" custSzX="548378"/>
      <dgm:spPr/>
      <dgm:t>
        <a:bodyPr/>
        <a:lstStyle/>
        <a:p>
          <a:endParaRPr lang="ru-RU"/>
        </a:p>
      </dgm:t>
    </dgm:pt>
    <dgm:pt modelId="{4F317127-F31A-4365-B3C2-4EEDD0778BD1}" type="pres">
      <dgm:prSet presAssocID="{B9BB0D98-6435-4786-818C-A2E02E04445A}" presName="childText" presStyleLbl="bgAcc1" presStyleIdx="1" presStyleCnt="9" custScaleX="475226" custScaleY="20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1CBD2-8685-4631-8E2D-CAD6CDDB906D}" type="pres">
      <dgm:prSet presAssocID="{97886570-BD17-423D-B8D1-7003E91FF010}" presName="root" presStyleCnt="0"/>
      <dgm:spPr/>
    </dgm:pt>
    <dgm:pt modelId="{E64A5A28-B5A9-4DCC-B922-D447BCF82338}" type="pres">
      <dgm:prSet presAssocID="{97886570-BD17-423D-B8D1-7003E91FF010}" presName="rootComposite" presStyleCnt="0"/>
      <dgm:spPr/>
    </dgm:pt>
    <dgm:pt modelId="{7B58425A-EEE2-4898-917A-96C2B82E4003}" type="pres">
      <dgm:prSet presAssocID="{97886570-BD17-423D-B8D1-7003E91FF010}" presName="rootText" presStyleLbl="node1" presStyleIdx="1" presStyleCnt="3" custScaleX="490020" custScaleY="115982"/>
      <dgm:spPr/>
      <dgm:t>
        <a:bodyPr/>
        <a:lstStyle/>
        <a:p>
          <a:endParaRPr lang="ru-RU"/>
        </a:p>
      </dgm:t>
    </dgm:pt>
    <dgm:pt modelId="{A44BEB63-C452-4D25-BEBF-BB5A6DEC5F51}" type="pres">
      <dgm:prSet presAssocID="{97886570-BD17-423D-B8D1-7003E91FF010}" presName="rootConnector" presStyleLbl="node1" presStyleIdx="1" presStyleCnt="3"/>
      <dgm:spPr/>
      <dgm:t>
        <a:bodyPr/>
        <a:lstStyle/>
        <a:p>
          <a:endParaRPr lang="ru-RU"/>
        </a:p>
      </dgm:t>
    </dgm:pt>
    <dgm:pt modelId="{B91D3137-B6CE-45E7-A423-F66E245CA9ED}" type="pres">
      <dgm:prSet presAssocID="{97886570-BD17-423D-B8D1-7003E91FF010}" presName="childShape" presStyleCnt="0"/>
      <dgm:spPr/>
    </dgm:pt>
    <dgm:pt modelId="{31BCB4F8-59A4-4358-A885-7479DC412C86}" type="pres">
      <dgm:prSet presAssocID="{6EA43BFD-89C9-4869-9B6A-9F8A3C8907CA}" presName="Name13" presStyleLbl="parChTrans1D2" presStyleIdx="2" presStyleCnt="9" custSzX="548378"/>
      <dgm:spPr/>
      <dgm:t>
        <a:bodyPr/>
        <a:lstStyle/>
        <a:p>
          <a:endParaRPr lang="ru-RU"/>
        </a:p>
      </dgm:t>
    </dgm:pt>
    <dgm:pt modelId="{1146AE67-7CF8-4BF5-891C-16417FD52F4E}" type="pres">
      <dgm:prSet presAssocID="{73F15D8A-75B4-45FB-84D9-6F77E60FF4BC}" presName="childText" presStyleLbl="bgAcc1" presStyleIdx="2" presStyleCnt="9" custScaleX="475226" custScaleY="177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5A20B-2327-475B-8D29-D3A3D428CAE4}" type="pres">
      <dgm:prSet presAssocID="{74222C80-698D-4F46-8DBA-B23B8168E867}" presName="Name13" presStyleLbl="parChTrans1D2" presStyleIdx="3" presStyleCnt="9" custSzX="548378"/>
      <dgm:spPr/>
      <dgm:t>
        <a:bodyPr/>
        <a:lstStyle/>
        <a:p>
          <a:endParaRPr lang="ru-RU"/>
        </a:p>
      </dgm:t>
    </dgm:pt>
    <dgm:pt modelId="{D7D74754-0E4D-4CDC-903B-564D3327B06B}" type="pres">
      <dgm:prSet presAssocID="{BE5102D3-FF53-439A-B320-2BEB084FBB76}" presName="childText" presStyleLbl="bgAcc1" presStyleIdx="3" presStyleCnt="9" custScaleX="475226" custScaleY="177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899D8-FBB5-4210-AC5D-F35F33DE2604}" type="pres">
      <dgm:prSet presAssocID="{06A9C144-3FAF-4138-9A72-0834C6F18960}" presName="Name13" presStyleLbl="parChTrans1D2" presStyleIdx="4" presStyleCnt="9" custSzX="548378"/>
      <dgm:spPr>
        <a:xfrm>
          <a:off x="4449060" y="1056074"/>
          <a:ext cx="385638" cy="203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72"/>
              </a:lnTo>
              <a:lnTo>
                <a:pt x="385638" y="203747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A2E4CF8-E5C4-4B2E-888A-F69ED38A0C12}" type="pres">
      <dgm:prSet presAssocID="{B9824475-60F9-44A4-8201-A846A5B30F80}" presName="childText" presStyleLbl="bgAcc1" presStyleIdx="4" presStyleCnt="9" custScaleX="475226" custScaleY="177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BB29D-9EA6-4D6A-86BD-42A0454EA19C}" type="pres">
      <dgm:prSet presAssocID="{185D2D37-1E77-4C4B-8886-52F25BB29ECF}" presName="root" presStyleCnt="0"/>
      <dgm:spPr/>
    </dgm:pt>
    <dgm:pt modelId="{ABE10FFF-9872-4B39-A4B0-72F66F7E9CAD}" type="pres">
      <dgm:prSet presAssocID="{185D2D37-1E77-4C4B-8886-52F25BB29ECF}" presName="rootComposite" presStyleCnt="0"/>
      <dgm:spPr/>
    </dgm:pt>
    <dgm:pt modelId="{85DB79EE-53B9-461B-A817-D98CDF7E65E8}" type="pres">
      <dgm:prSet presAssocID="{185D2D37-1E77-4C4B-8886-52F25BB29ECF}" presName="rootText" presStyleLbl="node1" presStyleIdx="2" presStyleCnt="3" custScaleX="490020" custScaleY="115982"/>
      <dgm:spPr/>
      <dgm:t>
        <a:bodyPr/>
        <a:lstStyle/>
        <a:p>
          <a:endParaRPr lang="ru-RU"/>
        </a:p>
      </dgm:t>
    </dgm:pt>
    <dgm:pt modelId="{8E60A6BC-0FDB-4F9B-9B23-EB9650FD8C73}" type="pres">
      <dgm:prSet presAssocID="{185D2D37-1E77-4C4B-8886-52F25BB29ECF}" presName="rootConnector" presStyleLbl="node1" presStyleIdx="2" presStyleCnt="3"/>
      <dgm:spPr/>
      <dgm:t>
        <a:bodyPr/>
        <a:lstStyle/>
        <a:p>
          <a:endParaRPr lang="ru-RU"/>
        </a:p>
      </dgm:t>
    </dgm:pt>
    <dgm:pt modelId="{96F54786-CCF3-4774-B908-F765A31B7857}" type="pres">
      <dgm:prSet presAssocID="{185D2D37-1E77-4C4B-8886-52F25BB29ECF}" presName="childShape" presStyleCnt="0"/>
      <dgm:spPr/>
    </dgm:pt>
    <dgm:pt modelId="{86D859DD-5D83-4F63-A4E2-18B8A17D328D}" type="pres">
      <dgm:prSet presAssocID="{F99ED347-371A-4EB6-B046-2BDAE778D955}" presName="Name13" presStyleLbl="parChTrans1D2" presStyleIdx="5" presStyleCnt="9" custSzX="548378"/>
      <dgm:spPr/>
      <dgm:t>
        <a:bodyPr/>
        <a:lstStyle/>
        <a:p>
          <a:endParaRPr lang="ru-RU"/>
        </a:p>
      </dgm:t>
    </dgm:pt>
    <dgm:pt modelId="{DEA86F0D-F5A6-4412-B580-EC3FC18F541D}" type="pres">
      <dgm:prSet presAssocID="{AA5A1A38-5FA3-44DC-A038-54A4A9CD6D7F}" presName="childText" presStyleLbl="bgAcc1" presStyleIdx="5" presStyleCnt="9" custScaleX="475226" custScaleY="177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56BAC-717B-4981-B596-2DBE24A0733D}" type="pres">
      <dgm:prSet presAssocID="{FE5557E9-607C-446A-B937-7A6820CDE68C}" presName="Name13" presStyleLbl="parChTrans1D2" presStyleIdx="6" presStyleCnt="9" custSzX="548378"/>
      <dgm:spPr/>
      <dgm:t>
        <a:bodyPr/>
        <a:lstStyle/>
        <a:p>
          <a:endParaRPr lang="ru-RU"/>
        </a:p>
      </dgm:t>
    </dgm:pt>
    <dgm:pt modelId="{1500BF0C-7388-4A8D-BC0B-4C9F3F60A735}" type="pres">
      <dgm:prSet presAssocID="{6B3BA64E-CF8E-465C-9B79-BEF307D41502}" presName="childText" presStyleLbl="bgAcc1" presStyleIdx="6" presStyleCnt="9" custScaleX="475226" custScaleY="138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2EEFD-9C2A-4851-96A4-8D870BCEC52D}" type="pres">
      <dgm:prSet presAssocID="{C4727CD1-0EB2-4A39-A2B1-35EBAF2D3353}" presName="Name13" presStyleLbl="parChTrans1D2" presStyleIdx="7" presStyleCnt="9" custSzX="548378"/>
      <dgm:spPr/>
      <dgm:t>
        <a:bodyPr/>
        <a:lstStyle/>
        <a:p>
          <a:endParaRPr lang="ru-RU"/>
        </a:p>
      </dgm:t>
    </dgm:pt>
    <dgm:pt modelId="{429933E2-7AC5-48BA-AC64-8F255E1E0F4E}" type="pres">
      <dgm:prSet presAssocID="{9B2A8178-784E-4E87-8E13-7D376CCEBA65}" presName="childText" presStyleLbl="bgAcc1" presStyleIdx="7" presStyleCnt="9" custScaleX="475226" custScaleY="177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67749-DE47-463F-BE95-F3A60E93E0C6}" type="pres">
      <dgm:prSet presAssocID="{4819DEAC-49D3-41BB-B280-4A5038CCA289}" presName="Name13" presStyleLbl="parChTrans1D2" presStyleIdx="8" presStyleCnt="9" custSzX="548378"/>
      <dgm:spPr>
        <a:xfrm>
          <a:off x="8474188" y="453569"/>
          <a:ext cx="381337" cy="2801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195"/>
              </a:lnTo>
              <a:lnTo>
                <a:pt x="381337" y="280119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5FD1457-0293-48BD-82B5-8CF28436DBEE}" type="pres">
      <dgm:prSet presAssocID="{1E322D3F-BEC6-496E-830B-AEF156A30FBF}" presName="childText" presStyleLbl="bgAcc1" presStyleIdx="8" presStyleCnt="9" custScaleX="475226" custScaleY="177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733DF3-6C20-43E8-ACAA-A4C436E28294}" type="presOf" srcId="{74772AE7-9C53-4138-B9F6-83CA17C92653}" destId="{FC7004C5-07FE-40D5-B06B-4DDA3F35BEAE}" srcOrd="0" destOrd="0" presId="urn:microsoft.com/office/officeart/2005/8/layout/hierarchy3"/>
    <dgm:cxn modelId="{84FC441C-9B74-4CB9-BEBC-BC83EC2A8C71}" type="presOf" srcId="{37E2699E-006F-47C8-A685-555F787B3985}" destId="{1BF27E79-D860-45DB-88C0-CADA087A767E}" srcOrd="0" destOrd="0" presId="urn:microsoft.com/office/officeart/2005/8/layout/hierarchy3"/>
    <dgm:cxn modelId="{355706AF-A522-4AE2-AAD9-CEBDA00A1AEC}" srcId="{185D2D37-1E77-4C4B-8886-52F25BB29ECF}" destId="{9B2A8178-784E-4E87-8E13-7D376CCEBA65}" srcOrd="2" destOrd="0" parTransId="{C4727CD1-0EB2-4A39-A2B1-35EBAF2D3353}" sibTransId="{4F09747D-339D-4884-8ACB-86196E305A63}"/>
    <dgm:cxn modelId="{911A2625-F32A-41C4-B665-C2D9BF749297}" type="presOf" srcId="{BE5102D3-FF53-439A-B320-2BEB084FBB76}" destId="{D7D74754-0E4D-4CDC-903B-564D3327B06B}" srcOrd="0" destOrd="0" presId="urn:microsoft.com/office/officeart/2005/8/layout/hierarchy3"/>
    <dgm:cxn modelId="{47A97D58-2948-4D39-9C53-F04330F443A8}" type="presOf" srcId="{4819DEAC-49D3-41BB-B280-4A5038CCA289}" destId="{55A67749-DE47-463F-BE95-F3A60E93E0C6}" srcOrd="0" destOrd="0" presId="urn:microsoft.com/office/officeart/2005/8/layout/hierarchy3"/>
    <dgm:cxn modelId="{74442667-8C5E-42CD-BB54-59E67CDCE7D5}" type="presOf" srcId="{F99ED347-371A-4EB6-B046-2BDAE778D955}" destId="{86D859DD-5D83-4F63-A4E2-18B8A17D328D}" srcOrd="0" destOrd="0" presId="urn:microsoft.com/office/officeart/2005/8/layout/hierarchy3"/>
    <dgm:cxn modelId="{1489C1DD-1D7E-49B5-A9CB-CF98CB323262}" type="presOf" srcId="{74222C80-698D-4F46-8DBA-B23B8168E867}" destId="{9075A20B-2327-475B-8D29-D3A3D428CAE4}" srcOrd="0" destOrd="0" presId="urn:microsoft.com/office/officeart/2005/8/layout/hierarchy3"/>
    <dgm:cxn modelId="{C1343BFE-1B15-41B5-8211-57A66B240E59}" type="presOf" srcId="{73F15D8A-75B4-45FB-84D9-6F77E60FF4BC}" destId="{1146AE67-7CF8-4BF5-891C-16417FD52F4E}" srcOrd="0" destOrd="0" presId="urn:microsoft.com/office/officeart/2005/8/layout/hierarchy3"/>
    <dgm:cxn modelId="{1A6E6362-CAFC-4B86-B88C-7148A72E79D4}" srcId="{37E2699E-006F-47C8-A685-555F787B3985}" destId="{74772AE7-9C53-4138-B9F6-83CA17C92653}" srcOrd="0" destOrd="0" parTransId="{DFD74336-209A-466E-99BD-5B6DD6ED78D6}" sibTransId="{3C03C397-3FF2-4585-B6AE-66178C73E9AC}"/>
    <dgm:cxn modelId="{5759C6F9-8C7D-4DF0-A7FF-67999630B973}" type="presOf" srcId="{B9824475-60F9-44A4-8201-A846A5B30F80}" destId="{CA2E4CF8-E5C4-4B2E-888A-F69ED38A0C12}" srcOrd="0" destOrd="0" presId="urn:microsoft.com/office/officeart/2005/8/layout/hierarchy3"/>
    <dgm:cxn modelId="{7E4A1714-CB76-4B30-92DC-4D1908661732}" type="presOf" srcId="{DFD74336-209A-466E-99BD-5B6DD6ED78D6}" destId="{2094169B-2E2C-4665-8E24-DE145E7D2F82}" srcOrd="0" destOrd="0" presId="urn:microsoft.com/office/officeart/2005/8/layout/hierarchy3"/>
    <dgm:cxn modelId="{174D79D2-4450-4423-86ED-A14CB26DAC76}" srcId="{97886570-BD17-423D-B8D1-7003E91FF010}" destId="{BE5102D3-FF53-439A-B320-2BEB084FBB76}" srcOrd="1" destOrd="0" parTransId="{74222C80-698D-4F46-8DBA-B23B8168E867}" sibTransId="{BD7E4973-10F8-44EF-9F08-3C118714847A}"/>
    <dgm:cxn modelId="{4FCCD742-8419-4E4F-9E60-F4644FB652CC}" type="presOf" srcId="{B9BB0D98-6435-4786-818C-A2E02E04445A}" destId="{4F317127-F31A-4365-B3C2-4EEDD0778BD1}" srcOrd="0" destOrd="0" presId="urn:microsoft.com/office/officeart/2005/8/layout/hierarchy3"/>
    <dgm:cxn modelId="{576D7A35-DE7C-44B1-93A7-8CCFE681AE54}" srcId="{185D2D37-1E77-4C4B-8886-52F25BB29ECF}" destId="{AA5A1A38-5FA3-44DC-A038-54A4A9CD6D7F}" srcOrd="0" destOrd="0" parTransId="{F99ED347-371A-4EB6-B046-2BDAE778D955}" sibTransId="{B94B8493-8C8D-4D6E-B979-58DF48481651}"/>
    <dgm:cxn modelId="{CAD1EC26-4EA6-4F24-AB3D-3670F87CA26D}" type="presOf" srcId="{01B060D1-6A21-4704-B64E-35A2AD1354B2}" destId="{D98A275F-32A4-4B4D-BFC2-03A5E67C12E1}" srcOrd="0" destOrd="0" presId="urn:microsoft.com/office/officeart/2005/8/layout/hierarchy3"/>
    <dgm:cxn modelId="{54F881DE-57B3-4A8B-B927-FB47879CFAEE}" srcId="{185D2D37-1E77-4C4B-8886-52F25BB29ECF}" destId="{1E322D3F-BEC6-496E-830B-AEF156A30FBF}" srcOrd="3" destOrd="0" parTransId="{4819DEAC-49D3-41BB-B280-4A5038CCA289}" sibTransId="{B8845A15-C59A-4FEF-BCD7-67637119D7E9}"/>
    <dgm:cxn modelId="{585187F2-38B8-4B8D-85FC-AF82575211CC}" type="presOf" srcId="{C4727CD1-0EB2-4A39-A2B1-35EBAF2D3353}" destId="{A4D2EEFD-9C2A-4851-96A4-8D870BCEC52D}" srcOrd="0" destOrd="0" presId="urn:microsoft.com/office/officeart/2005/8/layout/hierarchy3"/>
    <dgm:cxn modelId="{DC4F9C43-9E48-470E-BB90-0799C249220A}" type="presOf" srcId="{AA5A1A38-5FA3-44DC-A038-54A4A9CD6D7F}" destId="{DEA86F0D-F5A6-4412-B580-EC3FC18F541D}" srcOrd="0" destOrd="0" presId="urn:microsoft.com/office/officeart/2005/8/layout/hierarchy3"/>
    <dgm:cxn modelId="{BEABF1DD-1A9E-4C9B-81A5-B93F7D455556}" srcId="{01B060D1-6A21-4704-B64E-35A2AD1354B2}" destId="{185D2D37-1E77-4C4B-8886-52F25BB29ECF}" srcOrd="2" destOrd="0" parTransId="{7F3A4858-E705-494B-B412-E209823BFC65}" sibTransId="{D7298D2B-A0BA-459C-BA2A-BDCF8E642D20}"/>
    <dgm:cxn modelId="{EE9D889B-96BA-4097-B809-8297D3858233}" type="presOf" srcId="{185D2D37-1E77-4C4B-8886-52F25BB29ECF}" destId="{8E60A6BC-0FDB-4F9B-9B23-EB9650FD8C73}" srcOrd="1" destOrd="0" presId="urn:microsoft.com/office/officeart/2005/8/layout/hierarchy3"/>
    <dgm:cxn modelId="{D2B28165-F0B8-44AC-91DE-A0CD2C38F752}" type="presOf" srcId="{6B3BA64E-CF8E-465C-9B79-BEF307D41502}" destId="{1500BF0C-7388-4A8D-BC0B-4C9F3F60A735}" srcOrd="0" destOrd="0" presId="urn:microsoft.com/office/officeart/2005/8/layout/hierarchy3"/>
    <dgm:cxn modelId="{2A36E8FB-272A-4720-A3D6-CF9F3B4D7C91}" type="presOf" srcId="{97886570-BD17-423D-B8D1-7003E91FF010}" destId="{A44BEB63-C452-4D25-BEBF-BB5A6DEC5F51}" srcOrd="1" destOrd="0" presId="urn:microsoft.com/office/officeart/2005/8/layout/hierarchy3"/>
    <dgm:cxn modelId="{231E4D0A-AAB9-4071-B885-FCB40A50FCD7}" type="presOf" srcId="{FE5557E9-607C-446A-B937-7A6820CDE68C}" destId="{61B56BAC-717B-4981-B596-2DBE24A0733D}" srcOrd="0" destOrd="0" presId="urn:microsoft.com/office/officeart/2005/8/layout/hierarchy3"/>
    <dgm:cxn modelId="{EE5AF6AC-8FD2-4613-B0D3-2FC38B18623E}" type="presOf" srcId="{37E2699E-006F-47C8-A685-555F787B3985}" destId="{CF4F6211-E88A-4CBD-931E-84CB54C69E01}" srcOrd="1" destOrd="0" presId="urn:microsoft.com/office/officeart/2005/8/layout/hierarchy3"/>
    <dgm:cxn modelId="{A508839E-90B3-4E8A-870E-CA6A4EFD6EB8}" srcId="{185D2D37-1E77-4C4B-8886-52F25BB29ECF}" destId="{6B3BA64E-CF8E-465C-9B79-BEF307D41502}" srcOrd="1" destOrd="0" parTransId="{FE5557E9-607C-446A-B937-7A6820CDE68C}" sibTransId="{68C2486B-212A-44F2-9421-8D27B2BA88C8}"/>
    <dgm:cxn modelId="{B866A8EC-82AC-44E2-9490-C8CA12BE1853}" srcId="{01B060D1-6A21-4704-B64E-35A2AD1354B2}" destId="{97886570-BD17-423D-B8D1-7003E91FF010}" srcOrd="1" destOrd="0" parTransId="{3C6B15CE-4E14-4852-AEFB-8F8BDEE378E5}" sibTransId="{F8A73684-DAB5-4ABE-99EE-7D99CAB3090F}"/>
    <dgm:cxn modelId="{CC6287E3-8DF7-4D6A-B641-77BD1A26EACB}" type="presOf" srcId="{0F1461E9-00C2-40A6-AB09-4CEC2652501C}" destId="{140D007A-E220-48B9-8DFE-99DA5BF95556}" srcOrd="0" destOrd="0" presId="urn:microsoft.com/office/officeart/2005/8/layout/hierarchy3"/>
    <dgm:cxn modelId="{821B0DB5-5C99-44FF-8055-CB2DA1E75A94}" type="presOf" srcId="{9B2A8178-784E-4E87-8E13-7D376CCEBA65}" destId="{429933E2-7AC5-48BA-AC64-8F255E1E0F4E}" srcOrd="0" destOrd="0" presId="urn:microsoft.com/office/officeart/2005/8/layout/hierarchy3"/>
    <dgm:cxn modelId="{7E1C32F1-815A-49F7-8FBC-0F478B423599}" srcId="{37E2699E-006F-47C8-A685-555F787B3985}" destId="{B9BB0D98-6435-4786-818C-A2E02E04445A}" srcOrd="1" destOrd="0" parTransId="{0F1461E9-00C2-40A6-AB09-4CEC2652501C}" sibTransId="{F14BF75B-440E-4EF3-B754-44339E27AE0A}"/>
    <dgm:cxn modelId="{92B86E0E-0273-4C62-BB3F-D1C151E3FEF8}" srcId="{97886570-BD17-423D-B8D1-7003E91FF010}" destId="{73F15D8A-75B4-45FB-84D9-6F77E60FF4BC}" srcOrd="0" destOrd="0" parTransId="{6EA43BFD-89C9-4869-9B6A-9F8A3C8907CA}" sibTransId="{B2FFA4EB-2C92-414B-96F0-0AB46887B332}"/>
    <dgm:cxn modelId="{4E491A16-A11F-4B88-99D8-A718A14DC036}" type="presOf" srcId="{06A9C144-3FAF-4138-9A72-0834C6F18960}" destId="{CF8899D8-FBB5-4210-AC5D-F35F33DE2604}" srcOrd="0" destOrd="0" presId="urn:microsoft.com/office/officeart/2005/8/layout/hierarchy3"/>
    <dgm:cxn modelId="{5CA428B5-67EC-41D4-8C5A-2C1AF12C2492}" srcId="{01B060D1-6A21-4704-B64E-35A2AD1354B2}" destId="{37E2699E-006F-47C8-A685-555F787B3985}" srcOrd="0" destOrd="0" parTransId="{0AFC0559-A9E3-4285-958E-C0BA37DE416D}" sibTransId="{01C2C0FB-94AF-4CE9-8C30-72D8C83A3DDD}"/>
    <dgm:cxn modelId="{9A743859-FEB6-431B-B68B-CD4CBB945634}" type="presOf" srcId="{97886570-BD17-423D-B8D1-7003E91FF010}" destId="{7B58425A-EEE2-4898-917A-96C2B82E4003}" srcOrd="0" destOrd="0" presId="urn:microsoft.com/office/officeart/2005/8/layout/hierarchy3"/>
    <dgm:cxn modelId="{1233BF19-8D01-4BC3-A897-E316FA8DCD90}" srcId="{97886570-BD17-423D-B8D1-7003E91FF010}" destId="{B9824475-60F9-44A4-8201-A846A5B30F80}" srcOrd="2" destOrd="0" parTransId="{06A9C144-3FAF-4138-9A72-0834C6F18960}" sibTransId="{B990A1C1-8087-4665-8112-1E1DC7216440}"/>
    <dgm:cxn modelId="{956EFC40-ACAF-47B8-A0AA-951A7D4EDE41}" type="presOf" srcId="{1E322D3F-BEC6-496E-830B-AEF156A30FBF}" destId="{05FD1457-0293-48BD-82B5-8CF28436DBEE}" srcOrd="0" destOrd="0" presId="urn:microsoft.com/office/officeart/2005/8/layout/hierarchy3"/>
    <dgm:cxn modelId="{0DAEF52B-BE71-43A1-98C1-8EFD0955CEE2}" type="presOf" srcId="{6EA43BFD-89C9-4869-9B6A-9F8A3C8907CA}" destId="{31BCB4F8-59A4-4358-A885-7479DC412C86}" srcOrd="0" destOrd="0" presId="urn:microsoft.com/office/officeart/2005/8/layout/hierarchy3"/>
    <dgm:cxn modelId="{047DD2E7-1D8F-4E70-A5E7-24C5B4F4F505}" type="presOf" srcId="{185D2D37-1E77-4C4B-8886-52F25BB29ECF}" destId="{85DB79EE-53B9-461B-A817-D98CDF7E65E8}" srcOrd="0" destOrd="0" presId="urn:microsoft.com/office/officeart/2005/8/layout/hierarchy3"/>
    <dgm:cxn modelId="{1C6C1DDF-45A4-4964-BDA2-64882C42CEC9}" type="presParOf" srcId="{D98A275F-32A4-4B4D-BFC2-03A5E67C12E1}" destId="{2BC5BE68-8B12-47E2-A78A-AEBA048274C4}" srcOrd="0" destOrd="0" presId="urn:microsoft.com/office/officeart/2005/8/layout/hierarchy3"/>
    <dgm:cxn modelId="{4B26316D-0E1C-4E1F-9EC6-9A2A3CD9627D}" type="presParOf" srcId="{2BC5BE68-8B12-47E2-A78A-AEBA048274C4}" destId="{F80766DC-C32D-43A9-AD28-C4F5EF03469C}" srcOrd="0" destOrd="0" presId="urn:microsoft.com/office/officeart/2005/8/layout/hierarchy3"/>
    <dgm:cxn modelId="{3667883F-36FB-478B-9C17-DACF9CE05B34}" type="presParOf" srcId="{F80766DC-C32D-43A9-AD28-C4F5EF03469C}" destId="{1BF27E79-D860-45DB-88C0-CADA087A767E}" srcOrd="0" destOrd="0" presId="urn:microsoft.com/office/officeart/2005/8/layout/hierarchy3"/>
    <dgm:cxn modelId="{88F87E29-0E62-442D-BEE0-AF35445A9D9C}" type="presParOf" srcId="{F80766DC-C32D-43A9-AD28-C4F5EF03469C}" destId="{CF4F6211-E88A-4CBD-931E-84CB54C69E01}" srcOrd="1" destOrd="0" presId="urn:microsoft.com/office/officeart/2005/8/layout/hierarchy3"/>
    <dgm:cxn modelId="{F69C671B-5012-46BC-ADD6-57CE214D2F38}" type="presParOf" srcId="{2BC5BE68-8B12-47E2-A78A-AEBA048274C4}" destId="{D3C25394-49F0-4C04-8D57-7DE02C9F961B}" srcOrd="1" destOrd="0" presId="urn:microsoft.com/office/officeart/2005/8/layout/hierarchy3"/>
    <dgm:cxn modelId="{3E315099-2CEC-4641-A615-D1A8888BECA8}" type="presParOf" srcId="{D3C25394-49F0-4C04-8D57-7DE02C9F961B}" destId="{2094169B-2E2C-4665-8E24-DE145E7D2F82}" srcOrd="0" destOrd="0" presId="urn:microsoft.com/office/officeart/2005/8/layout/hierarchy3"/>
    <dgm:cxn modelId="{4BF7FD46-0FDD-438D-8C5C-EA15D60C6693}" type="presParOf" srcId="{D3C25394-49F0-4C04-8D57-7DE02C9F961B}" destId="{FC7004C5-07FE-40D5-B06B-4DDA3F35BEAE}" srcOrd="1" destOrd="0" presId="urn:microsoft.com/office/officeart/2005/8/layout/hierarchy3"/>
    <dgm:cxn modelId="{6A5E0D8D-662C-463E-9D7F-21F802E42795}" type="presParOf" srcId="{D3C25394-49F0-4C04-8D57-7DE02C9F961B}" destId="{140D007A-E220-48B9-8DFE-99DA5BF95556}" srcOrd="2" destOrd="0" presId="urn:microsoft.com/office/officeart/2005/8/layout/hierarchy3"/>
    <dgm:cxn modelId="{A70402E1-E296-492C-A232-5A013EB5F923}" type="presParOf" srcId="{D3C25394-49F0-4C04-8D57-7DE02C9F961B}" destId="{4F317127-F31A-4365-B3C2-4EEDD0778BD1}" srcOrd="3" destOrd="0" presId="urn:microsoft.com/office/officeart/2005/8/layout/hierarchy3"/>
    <dgm:cxn modelId="{3F7675CA-7DD4-46EA-B553-F48D941C63C3}" type="presParOf" srcId="{D98A275F-32A4-4B4D-BFC2-03A5E67C12E1}" destId="{2611CBD2-8685-4631-8E2D-CAD6CDDB906D}" srcOrd="1" destOrd="0" presId="urn:microsoft.com/office/officeart/2005/8/layout/hierarchy3"/>
    <dgm:cxn modelId="{96797323-CFE4-43CF-B83E-F39CBFB4F753}" type="presParOf" srcId="{2611CBD2-8685-4631-8E2D-CAD6CDDB906D}" destId="{E64A5A28-B5A9-4DCC-B922-D447BCF82338}" srcOrd="0" destOrd="0" presId="urn:microsoft.com/office/officeart/2005/8/layout/hierarchy3"/>
    <dgm:cxn modelId="{71BE740A-EEF5-4CEB-94B3-91B94C69188E}" type="presParOf" srcId="{E64A5A28-B5A9-4DCC-B922-D447BCF82338}" destId="{7B58425A-EEE2-4898-917A-96C2B82E4003}" srcOrd="0" destOrd="0" presId="urn:microsoft.com/office/officeart/2005/8/layout/hierarchy3"/>
    <dgm:cxn modelId="{3E4AD72C-5B0F-4332-9AE2-E24A749D06EF}" type="presParOf" srcId="{E64A5A28-B5A9-4DCC-B922-D447BCF82338}" destId="{A44BEB63-C452-4D25-BEBF-BB5A6DEC5F51}" srcOrd="1" destOrd="0" presId="urn:microsoft.com/office/officeart/2005/8/layout/hierarchy3"/>
    <dgm:cxn modelId="{A2AF246C-E972-44E1-BAD4-40B893057262}" type="presParOf" srcId="{2611CBD2-8685-4631-8E2D-CAD6CDDB906D}" destId="{B91D3137-B6CE-45E7-A423-F66E245CA9ED}" srcOrd="1" destOrd="0" presId="urn:microsoft.com/office/officeart/2005/8/layout/hierarchy3"/>
    <dgm:cxn modelId="{48527B13-1B5B-406B-BB8C-BE9AB9373EAF}" type="presParOf" srcId="{B91D3137-B6CE-45E7-A423-F66E245CA9ED}" destId="{31BCB4F8-59A4-4358-A885-7479DC412C86}" srcOrd="0" destOrd="0" presId="urn:microsoft.com/office/officeart/2005/8/layout/hierarchy3"/>
    <dgm:cxn modelId="{470E3D05-E220-494A-85E0-56EE685A0399}" type="presParOf" srcId="{B91D3137-B6CE-45E7-A423-F66E245CA9ED}" destId="{1146AE67-7CF8-4BF5-891C-16417FD52F4E}" srcOrd="1" destOrd="0" presId="urn:microsoft.com/office/officeart/2005/8/layout/hierarchy3"/>
    <dgm:cxn modelId="{62D29AB9-96F3-47F9-8B60-CF81A0176129}" type="presParOf" srcId="{B91D3137-B6CE-45E7-A423-F66E245CA9ED}" destId="{9075A20B-2327-475B-8D29-D3A3D428CAE4}" srcOrd="2" destOrd="0" presId="urn:microsoft.com/office/officeart/2005/8/layout/hierarchy3"/>
    <dgm:cxn modelId="{17ACFC34-0562-4FFC-A786-FCD185FBE096}" type="presParOf" srcId="{B91D3137-B6CE-45E7-A423-F66E245CA9ED}" destId="{D7D74754-0E4D-4CDC-903B-564D3327B06B}" srcOrd="3" destOrd="0" presId="urn:microsoft.com/office/officeart/2005/8/layout/hierarchy3"/>
    <dgm:cxn modelId="{50074B2A-3EBD-45E7-884A-E39FADE35192}" type="presParOf" srcId="{B91D3137-B6CE-45E7-A423-F66E245CA9ED}" destId="{CF8899D8-FBB5-4210-AC5D-F35F33DE2604}" srcOrd="4" destOrd="0" presId="urn:microsoft.com/office/officeart/2005/8/layout/hierarchy3"/>
    <dgm:cxn modelId="{1A093763-7C89-4372-90CD-F5C63DC332EE}" type="presParOf" srcId="{B91D3137-B6CE-45E7-A423-F66E245CA9ED}" destId="{CA2E4CF8-E5C4-4B2E-888A-F69ED38A0C12}" srcOrd="5" destOrd="0" presId="urn:microsoft.com/office/officeart/2005/8/layout/hierarchy3"/>
    <dgm:cxn modelId="{497D244E-0EB6-4C8D-B0FF-22D85B02F939}" type="presParOf" srcId="{D98A275F-32A4-4B4D-BFC2-03A5E67C12E1}" destId="{4C8BB29D-9EA6-4D6A-86BD-42A0454EA19C}" srcOrd="2" destOrd="0" presId="urn:microsoft.com/office/officeart/2005/8/layout/hierarchy3"/>
    <dgm:cxn modelId="{3C6293FA-5C60-4229-AE62-8B66360B4878}" type="presParOf" srcId="{4C8BB29D-9EA6-4D6A-86BD-42A0454EA19C}" destId="{ABE10FFF-9872-4B39-A4B0-72F66F7E9CAD}" srcOrd="0" destOrd="0" presId="urn:microsoft.com/office/officeart/2005/8/layout/hierarchy3"/>
    <dgm:cxn modelId="{3635F225-AADD-43FF-9281-11AE87C5F333}" type="presParOf" srcId="{ABE10FFF-9872-4B39-A4B0-72F66F7E9CAD}" destId="{85DB79EE-53B9-461B-A817-D98CDF7E65E8}" srcOrd="0" destOrd="0" presId="urn:microsoft.com/office/officeart/2005/8/layout/hierarchy3"/>
    <dgm:cxn modelId="{74FCF24F-A3A5-47F3-A370-91FD14179D37}" type="presParOf" srcId="{ABE10FFF-9872-4B39-A4B0-72F66F7E9CAD}" destId="{8E60A6BC-0FDB-4F9B-9B23-EB9650FD8C73}" srcOrd="1" destOrd="0" presId="urn:microsoft.com/office/officeart/2005/8/layout/hierarchy3"/>
    <dgm:cxn modelId="{CB8574F1-570C-4ED0-9D0D-03E69D121283}" type="presParOf" srcId="{4C8BB29D-9EA6-4D6A-86BD-42A0454EA19C}" destId="{96F54786-CCF3-4774-B908-F765A31B7857}" srcOrd="1" destOrd="0" presId="urn:microsoft.com/office/officeart/2005/8/layout/hierarchy3"/>
    <dgm:cxn modelId="{88D61BFD-7912-40C5-B44F-02F170A8546A}" type="presParOf" srcId="{96F54786-CCF3-4774-B908-F765A31B7857}" destId="{86D859DD-5D83-4F63-A4E2-18B8A17D328D}" srcOrd="0" destOrd="0" presId="urn:microsoft.com/office/officeart/2005/8/layout/hierarchy3"/>
    <dgm:cxn modelId="{14D4CCD4-9D49-4C42-9934-4316F6378D4C}" type="presParOf" srcId="{96F54786-CCF3-4774-B908-F765A31B7857}" destId="{DEA86F0D-F5A6-4412-B580-EC3FC18F541D}" srcOrd="1" destOrd="0" presId="urn:microsoft.com/office/officeart/2005/8/layout/hierarchy3"/>
    <dgm:cxn modelId="{346FF9FE-3B92-49B2-A745-5DDA7FF1ACC9}" type="presParOf" srcId="{96F54786-CCF3-4774-B908-F765A31B7857}" destId="{61B56BAC-717B-4981-B596-2DBE24A0733D}" srcOrd="2" destOrd="0" presId="urn:microsoft.com/office/officeart/2005/8/layout/hierarchy3"/>
    <dgm:cxn modelId="{7520FB6E-2B6F-412B-A943-568CDA272C98}" type="presParOf" srcId="{96F54786-CCF3-4774-B908-F765A31B7857}" destId="{1500BF0C-7388-4A8D-BC0B-4C9F3F60A735}" srcOrd="3" destOrd="0" presId="urn:microsoft.com/office/officeart/2005/8/layout/hierarchy3"/>
    <dgm:cxn modelId="{847E766B-0BCC-41E4-904B-89A9CD8A36CF}" type="presParOf" srcId="{96F54786-CCF3-4774-B908-F765A31B7857}" destId="{A4D2EEFD-9C2A-4851-96A4-8D870BCEC52D}" srcOrd="4" destOrd="0" presId="urn:microsoft.com/office/officeart/2005/8/layout/hierarchy3"/>
    <dgm:cxn modelId="{E497F4EC-6BE5-4388-80A7-CA629FE7B814}" type="presParOf" srcId="{96F54786-CCF3-4774-B908-F765A31B7857}" destId="{429933E2-7AC5-48BA-AC64-8F255E1E0F4E}" srcOrd="5" destOrd="0" presId="urn:microsoft.com/office/officeart/2005/8/layout/hierarchy3"/>
    <dgm:cxn modelId="{24759917-32F8-4954-8E65-A77F6AE2975E}" type="presParOf" srcId="{96F54786-CCF3-4774-B908-F765A31B7857}" destId="{55A67749-DE47-463F-BE95-F3A60E93E0C6}" srcOrd="6" destOrd="0" presId="urn:microsoft.com/office/officeart/2005/8/layout/hierarchy3"/>
    <dgm:cxn modelId="{11F61CC0-A4FB-4BAB-AAEE-BE0E466DDA3A}" type="presParOf" srcId="{96F54786-CCF3-4774-B908-F765A31B7857}" destId="{05FD1457-0293-48BD-82B5-8CF28436DBE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000" i="1" noProof="0" dirty="0"/>
            <a:t>верхнього блоку — </a:t>
          </a:r>
          <a:r>
            <a:rPr lang="uk-UA" sz="2000" b="1" i="1" noProof="0" dirty="0"/>
            <a:t>заголовка</a:t>
          </a:r>
          <a:r>
            <a:rPr lang="uk-UA" sz="2000" i="1" noProof="0" dirty="0"/>
            <a:t>, у якому містяться логотип і назва сайту;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b="1" i="1" noProof="0" dirty="0"/>
            <a:t>блоку навігації</a:t>
          </a:r>
          <a:r>
            <a:rPr lang="uk-UA" sz="2000" i="1" noProof="0" dirty="0"/>
            <a:t> (</a:t>
          </a:r>
          <a:r>
            <a:rPr lang="uk-UA" sz="2000" b="1" i="1" noProof="0" dirty="0"/>
            <a:t>меню</a:t>
          </a:r>
          <a:r>
            <a:rPr lang="uk-UA" sz="2000" i="1" noProof="0" dirty="0"/>
            <a:t>) для переходу до основних розділів сайту;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000" b="1" i="1" noProof="0" dirty="0">
              <a:solidFill>
                <a:srgbClr val="002060"/>
              </a:solidFill>
            </a:rPr>
            <a:t>інформаційного блоку </a:t>
          </a:r>
          <a:r>
            <a:rPr lang="uk-UA" sz="2000" i="1" noProof="0" dirty="0">
              <a:solidFill>
                <a:srgbClr val="002060"/>
              </a:solidFill>
            </a:rPr>
            <a:t>з основним матеріалом, що займає центральну частину сторінки;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000" i="1" noProof="0" dirty="0"/>
            <a:t>нижнього блоку — </a:t>
          </a:r>
          <a:r>
            <a:rPr lang="uk-UA" sz="2000" b="1" i="1" noProof="0" dirty="0"/>
            <a:t>підвалу</a:t>
          </a:r>
          <a:r>
            <a:rPr lang="uk-UA" sz="2000" i="1" noProof="0" dirty="0"/>
            <a:t>, для розміщення контактних даних, повідомлення про авторські права тощо.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32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32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32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32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699" y="-872148"/>
          <a:ext cx="6783533" cy="6783533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74655" y="203571"/>
          <a:ext cx="11356246" cy="8526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noProof="0" dirty="0"/>
            <a:t>мету, з якою створюється сайт;</a:t>
          </a:r>
        </a:p>
      </dsp:txBody>
      <dsp:txXfrm>
        <a:off x="474655" y="203571"/>
        <a:ext cx="11356246" cy="852665"/>
      </dsp:txXfrm>
    </dsp:sp>
    <dsp:sp modelId="{27878C57-BBF6-4C22-88FA-1C3D4933722D}">
      <dsp:nvSpPr>
        <dsp:cNvPr id="0" name=""/>
        <dsp:cNvSpPr/>
      </dsp:nvSpPr>
      <dsp:spPr>
        <a:xfrm>
          <a:off x="80839" y="236088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6171" y="1148428"/>
          <a:ext cx="10904731" cy="85266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noProof="0" dirty="0"/>
            <a:t>тематику сайту, відмінності сайту від інших сайтів такої самої тематики;</a:t>
          </a:r>
        </a:p>
      </dsp:txBody>
      <dsp:txXfrm>
        <a:off x="926171" y="1148428"/>
        <a:ext cx="10904731" cy="852665"/>
      </dsp:txXfrm>
    </dsp:sp>
    <dsp:sp modelId="{E63EBB38-5984-4F74-98F1-254621592311}">
      <dsp:nvSpPr>
        <dsp:cNvPr id="0" name=""/>
        <dsp:cNvSpPr/>
      </dsp:nvSpPr>
      <dsp:spPr>
        <a:xfrm>
          <a:off x="532355" y="1180944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64750" y="2093285"/>
          <a:ext cx="10766152" cy="8526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noProof="0" dirty="0">
              <a:solidFill>
                <a:srgbClr val="002060"/>
              </a:solidFill>
            </a:rPr>
            <a:t>аудиторію потенційних відвідувачів сайту: вік, стать, коло інтересів тощо;</a:t>
          </a:r>
        </a:p>
      </dsp:txBody>
      <dsp:txXfrm>
        <a:off x="1064750" y="2093285"/>
        <a:ext cx="10766152" cy="852665"/>
      </dsp:txXfrm>
    </dsp:sp>
    <dsp:sp modelId="{D13D7DA6-9D1E-4150-A6AE-C6ABC36166D5}">
      <dsp:nvSpPr>
        <dsp:cNvPr id="0" name=""/>
        <dsp:cNvSpPr/>
      </dsp:nvSpPr>
      <dsp:spPr>
        <a:xfrm>
          <a:off x="670934" y="2125801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26171" y="3038141"/>
          <a:ext cx="10904731" cy="8526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noProof="0" dirty="0"/>
            <a:t>перелік сервісів для розміщення на сайті: форум, чат, пошукова система, веб-каталог, електронна пошта та інше;</a:t>
          </a:r>
        </a:p>
      </dsp:txBody>
      <dsp:txXfrm>
        <a:off x="926171" y="3038141"/>
        <a:ext cx="10904731" cy="852665"/>
      </dsp:txXfrm>
    </dsp:sp>
    <dsp:sp modelId="{AA2029A9-878F-42BF-A694-5944B1AD983E}">
      <dsp:nvSpPr>
        <dsp:cNvPr id="0" name=""/>
        <dsp:cNvSpPr/>
      </dsp:nvSpPr>
      <dsp:spPr>
        <a:xfrm>
          <a:off x="532355" y="3070658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74655" y="3982998"/>
          <a:ext cx="11356246" cy="852665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noProof="0" dirty="0"/>
            <a:t>перспективи розвитку сайту.</a:t>
          </a:r>
        </a:p>
      </dsp:txBody>
      <dsp:txXfrm>
        <a:off x="474655" y="3982998"/>
        <a:ext cx="11356246" cy="852665"/>
      </dsp:txXfrm>
    </dsp:sp>
    <dsp:sp modelId="{0589A8B4-BF53-4D85-9C3C-5A5EA39FC1AC}">
      <dsp:nvSpPr>
        <dsp:cNvPr id="0" name=""/>
        <dsp:cNvSpPr/>
      </dsp:nvSpPr>
      <dsp:spPr>
        <a:xfrm>
          <a:off x="80839" y="4015515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7E79-D860-45DB-88C0-CADA087A767E}">
      <dsp:nvSpPr>
        <dsp:cNvPr id="0" name=""/>
        <dsp:cNvSpPr/>
      </dsp:nvSpPr>
      <dsp:spPr>
        <a:xfrm>
          <a:off x="10296" y="57559"/>
          <a:ext cx="3856380" cy="456380"/>
        </a:xfrm>
        <a:prstGeom prst="roundRect">
          <a:avLst>
            <a:gd name="adj" fmla="val 10000"/>
          </a:avLst>
        </a:prstGeom>
        <a:solidFill>
          <a:srgbClr val="7030A0"/>
        </a:soli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>
              <a:solidFill>
                <a:schemeClr val="bg1"/>
              </a:solidFill>
            </a:rPr>
            <a:t>Про нас</a:t>
          </a:r>
        </a:p>
      </dsp:txBody>
      <dsp:txXfrm>
        <a:off x="23663" y="70926"/>
        <a:ext cx="3829646" cy="429646"/>
      </dsp:txXfrm>
    </dsp:sp>
    <dsp:sp modelId="{2094169B-2E2C-4665-8E24-DE145E7D2F82}">
      <dsp:nvSpPr>
        <dsp:cNvPr id="0" name=""/>
        <dsp:cNvSpPr/>
      </dsp:nvSpPr>
      <dsp:spPr>
        <a:xfrm>
          <a:off x="395934" y="513939"/>
          <a:ext cx="385638" cy="550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430"/>
              </a:lnTo>
              <a:lnTo>
                <a:pt x="385638" y="55043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04C5-07FE-40D5-B06B-4DDA3F35BEAE}">
      <dsp:nvSpPr>
        <dsp:cNvPr id="0" name=""/>
        <dsp:cNvSpPr/>
      </dsp:nvSpPr>
      <dsp:spPr>
        <a:xfrm>
          <a:off x="781572" y="612312"/>
          <a:ext cx="2991963" cy="904115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>
              <a:solidFill>
                <a:schemeClr val="bg1"/>
              </a:solidFill>
            </a:rPr>
            <a:t>Історія класу</a:t>
          </a:r>
        </a:p>
      </dsp:txBody>
      <dsp:txXfrm>
        <a:off x="808053" y="638793"/>
        <a:ext cx="2939001" cy="851153"/>
      </dsp:txXfrm>
    </dsp:sp>
    <dsp:sp modelId="{140D007A-E220-48B9-8DFE-99DA5BF95556}">
      <dsp:nvSpPr>
        <dsp:cNvPr id="0" name=""/>
        <dsp:cNvSpPr/>
      </dsp:nvSpPr>
      <dsp:spPr>
        <a:xfrm>
          <a:off x="395934" y="513939"/>
          <a:ext cx="385638" cy="1498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8465"/>
              </a:lnTo>
              <a:lnTo>
                <a:pt x="385638" y="1498465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17127-F31A-4365-B3C2-4EEDD0778BD1}">
      <dsp:nvSpPr>
        <dsp:cNvPr id="0" name=""/>
        <dsp:cNvSpPr/>
      </dsp:nvSpPr>
      <dsp:spPr>
        <a:xfrm>
          <a:off x="781572" y="1614800"/>
          <a:ext cx="2991963" cy="795208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>
              <a:solidFill>
                <a:schemeClr val="bg1"/>
              </a:solidFill>
            </a:rPr>
            <a:t>Фотогалерея</a:t>
          </a:r>
        </a:p>
      </dsp:txBody>
      <dsp:txXfrm>
        <a:off x="804863" y="1638091"/>
        <a:ext cx="2945381" cy="748626"/>
      </dsp:txXfrm>
    </dsp:sp>
    <dsp:sp modelId="{7B58425A-EEE2-4898-917A-96C2B82E4003}">
      <dsp:nvSpPr>
        <dsp:cNvPr id="0" name=""/>
        <dsp:cNvSpPr/>
      </dsp:nvSpPr>
      <dsp:spPr>
        <a:xfrm>
          <a:off x="4063422" y="57559"/>
          <a:ext cx="3856380" cy="456380"/>
        </a:xfrm>
        <a:prstGeom prst="roundRect">
          <a:avLst>
            <a:gd name="adj" fmla="val 10000"/>
          </a:avLst>
        </a:prstGeom>
        <a:solidFill>
          <a:srgbClr val="7030A0"/>
        </a:soli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>
              <a:solidFill>
                <a:schemeClr val="bg1"/>
              </a:solidFill>
            </a:rPr>
            <a:t>Навчання</a:t>
          </a:r>
        </a:p>
      </dsp:txBody>
      <dsp:txXfrm>
        <a:off x="4076789" y="70926"/>
        <a:ext cx="3829646" cy="429646"/>
      </dsp:txXfrm>
    </dsp:sp>
    <dsp:sp modelId="{31BCB4F8-59A4-4358-A885-7479DC412C86}">
      <dsp:nvSpPr>
        <dsp:cNvPr id="0" name=""/>
        <dsp:cNvSpPr/>
      </dsp:nvSpPr>
      <dsp:spPr>
        <a:xfrm>
          <a:off x="4449060" y="513939"/>
          <a:ext cx="385638" cy="446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843"/>
              </a:lnTo>
              <a:lnTo>
                <a:pt x="385638" y="44684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AE67-7CF8-4BF5-891C-16417FD52F4E}">
      <dsp:nvSpPr>
        <dsp:cNvPr id="0" name=""/>
        <dsp:cNvSpPr/>
      </dsp:nvSpPr>
      <dsp:spPr>
        <a:xfrm>
          <a:off x="4834698" y="612312"/>
          <a:ext cx="2991963" cy="69694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>
              <a:solidFill>
                <a:schemeClr val="bg1"/>
              </a:solidFill>
            </a:rPr>
            <a:t>Предмети</a:t>
          </a:r>
        </a:p>
      </dsp:txBody>
      <dsp:txXfrm>
        <a:off x="4855111" y="632725"/>
        <a:ext cx="2951137" cy="656115"/>
      </dsp:txXfrm>
    </dsp:sp>
    <dsp:sp modelId="{9075A20B-2327-475B-8D29-D3A3D428CAE4}">
      <dsp:nvSpPr>
        <dsp:cNvPr id="0" name=""/>
        <dsp:cNvSpPr/>
      </dsp:nvSpPr>
      <dsp:spPr>
        <a:xfrm>
          <a:off x="4449060" y="513939"/>
          <a:ext cx="385638" cy="1242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158"/>
              </a:lnTo>
              <a:lnTo>
                <a:pt x="385638" y="1242158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74754-0E4D-4CDC-903B-564D3327B06B}">
      <dsp:nvSpPr>
        <dsp:cNvPr id="0" name=""/>
        <dsp:cNvSpPr/>
      </dsp:nvSpPr>
      <dsp:spPr>
        <a:xfrm>
          <a:off x="4834698" y="1407626"/>
          <a:ext cx="2991963" cy="69694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>
              <a:solidFill>
                <a:schemeClr val="bg1"/>
              </a:solidFill>
            </a:rPr>
            <a:t>Навчальні предмети</a:t>
          </a:r>
        </a:p>
      </dsp:txBody>
      <dsp:txXfrm>
        <a:off x="4855111" y="1428039"/>
        <a:ext cx="2951137" cy="656115"/>
      </dsp:txXfrm>
    </dsp:sp>
    <dsp:sp modelId="{CF8899D8-FBB5-4210-AC5D-F35F33DE2604}">
      <dsp:nvSpPr>
        <dsp:cNvPr id="0" name=""/>
        <dsp:cNvSpPr/>
      </dsp:nvSpPr>
      <dsp:spPr>
        <a:xfrm>
          <a:off x="4449060" y="513939"/>
          <a:ext cx="385638" cy="203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72"/>
              </a:lnTo>
              <a:lnTo>
                <a:pt x="385638" y="203747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E4CF8-E5C4-4B2E-888A-F69ED38A0C12}">
      <dsp:nvSpPr>
        <dsp:cNvPr id="0" name=""/>
        <dsp:cNvSpPr/>
      </dsp:nvSpPr>
      <dsp:spPr>
        <a:xfrm>
          <a:off x="4834698" y="2202941"/>
          <a:ext cx="2991963" cy="69694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>
              <a:solidFill>
                <a:schemeClr val="bg1"/>
              </a:solidFill>
            </a:rPr>
            <a:t>Розклад уроків</a:t>
          </a:r>
        </a:p>
      </dsp:txBody>
      <dsp:txXfrm>
        <a:off x="4855111" y="2223354"/>
        <a:ext cx="2951137" cy="656115"/>
      </dsp:txXfrm>
    </dsp:sp>
    <dsp:sp modelId="{85DB79EE-53B9-461B-A817-D98CDF7E65E8}">
      <dsp:nvSpPr>
        <dsp:cNvPr id="0" name=""/>
        <dsp:cNvSpPr/>
      </dsp:nvSpPr>
      <dsp:spPr>
        <a:xfrm>
          <a:off x="8116549" y="57559"/>
          <a:ext cx="3856380" cy="456380"/>
        </a:xfrm>
        <a:prstGeom prst="roundRect">
          <a:avLst>
            <a:gd name="adj" fmla="val 10000"/>
          </a:avLst>
        </a:prstGeom>
        <a:solidFill>
          <a:srgbClr val="7030A0"/>
        </a:soli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>
              <a:solidFill>
                <a:schemeClr val="bg1"/>
              </a:solidFill>
            </a:rPr>
            <a:t>Відпочинок</a:t>
          </a:r>
        </a:p>
      </dsp:txBody>
      <dsp:txXfrm>
        <a:off x="8129916" y="70926"/>
        <a:ext cx="3829646" cy="429646"/>
      </dsp:txXfrm>
    </dsp:sp>
    <dsp:sp modelId="{86D859DD-5D83-4F63-A4E2-18B8A17D328D}">
      <dsp:nvSpPr>
        <dsp:cNvPr id="0" name=""/>
        <dsp:cNvSpPr/>
      </dsp:nvSpPr>
      <dsp:spPr>
        <a:xfrm>
          <a:off x="8502187" y="513939"/>
          <a:ext cx="385638" cy="446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843"/>
              </a:lnTo>
              <a:lnTo>
                <a:pt x="385638" y="44684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86F0D-F5A6-4412-B580-EC3FC18F541D}">
      <dsp:nvSpPr>
        <dsp:cNvPr id="0" name=""/>
        <dsp:cNvSpPr/>
      </dsp:nvSpPr>
      <dsp:spPr>
        <a:xfrm>
          <a:off x="8887825" y="612312"/>
          <a:ext cx="2991963" cy="69694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>
              <a:solidFill>
                <a:schemeClr val="bg1"/>
              </a:solidFill>
            </a:rPr>
            <a:t>Поетична творчість</a:t>
          </a:r>
        </a:p>
      </dsp:txBody>
      <dsp:txXfrm>
        <a:off x="8908238" y="632725"/>
        <a:ext cx="2951137" cy="656115"/>
      </dsp:txXfrm>
    </dsp:sp>
    <dsp:sp modelId="{61B56BAC-717B-4981-B596-2DBE24A0733D}">
      <dsp:nvSpPr>
        <dsp:cNvPr id="0" name=""/>
        <dsp:cNvSpPr/>
      </dsp:nvSpPr>
      <dsp:spPr>
        <a:xfrm>
          <a:off x="8502187" y="513939"/>
          <a:ext cx="385638" cy="1166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594"/>
              </a:lnTo>
              <a:lnTo>
                <a:pt x="385638" y="116659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0BF0C-7388-4A8D-BC0B-4C9F3F60A735}">
      <dsp:nvSpPr>
        <dsp:cNvPr id="0" name=""/>
        <dsp:cNvSpPr/>
      </dsp:nvSpPr>
      <dsp:spPr>
        <a:xfrm>
          <a:off x="8887825" y="1407626"/>
          <a:ext cx="2991963" cy="545812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>
              <a:solidFill>
                <a:schemeClr val="bg1"/>
              </a:solidFill>
            </a:rPr>
            <a:t>Наші свята</a:t>
          </a:r>
        </a:p>
      </dsp:txBody>
      <dsp:txXfrm>
        <a:off x="8903811" y="1423612"/>
        <a:ext cx="2959991" cy="513840"/>
      </dsp:txXfrm>
    </dsp:sp>
    <dsp:sp modelId="{A4D2EEFD-9C2A-4851-96A4-8D870BCEC52D}">
      <dsp:nvSpPr>
        <dsp:cNvPr id="0" name=""/>
        <dsp:cNvSpPr/>
      </dsp:nvSpPr>
      <dsp:spPr>
        <a:xfrm>
          <a:off x="8502187" y="513939"/>
          <a:ext cx="385638" cy="1886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344"/>
              </a:lnTo>
              <a:lnTo>
                <a:pt x="385638" y="188634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933E2-7AC5-48BA-AC64-8F255E1E0F4E}">
      <dsp:nvSpPr>
        <dsp:cNvPr id="0" name=""/>
        <dsp:cNvSpPr/>
      </dsp:nvSpPr>
      <dsp:spPr>
        <a:xfrm>
          <a:off x="8887825" y="2051812"/>
          <a:ext cx="2991963" cy="69694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>
              <a:solidFill>
                <a:schemeClr val="bg1"/>
              </a:solidFill>
            </a:rPr>
            <a:t>Походи та екскурсії</a:t>
          </a:r>
        </a:p>
      </dsp:txBody>
      <dsp:txXfrm>
        <a:off x="8908238" y="2072225"/>
        <a:ext cx="2951137" cy="656115"/>
      </dsp:txXfrm>
    </dsp:sp>
    <dsp:sp modelId="{55A67749-DE47-463F-BE95-F3A60E93E0C6}">
      <dsp:nvSpPr>
        <dsp:cNvPr id="0" name=""/>
        <dsp:cNvSpPr/>
      </dsp:nvSpPr>
      <dsp:spPr>
        <a:xfrm>
          <a:off x="8502187" y="513939"/>
          <a:ext cx="385638" cy="2681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195"/>
              </a:lnTo>
              <a:lnTo>
                <a:pt x="381337" y="2801195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D1457-0293-48BD-82B5-8CF28436DBEE}">
      <dsp:nvSpPr>
        <dsp:cNvPr id="0" name=""/>
        <dsp:cNvSpPr/>
      </dsp:nvSpPr>
      <dsp:spPr>
        <a:xfrm>
          <a:off x="8887825" y="2847127"/>
          <a:ext cx="2991963" cy="69694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>
              <a:solidFill>
                <a:schemeClr val="bg1"/>
              </a:solidFill>
            </a:rPr>
            <a:t>Спортивні досягнення</a:t>
          </a:r>
        </a:p>
      </dsp:txBody>
      <dsp:txXfrm>
        <a:off x="8908238" y="2867540"/>
        <a:ext cx="2951137" cy="656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0"/>
          <a:stretch/>
        </p:blipFill>
        <p:spPr>
          <a:xfrm>
            <a:off x="0" y="0"/>
            <a:ext cx="4752896" cy="379596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Системи керування вмістом для веб-ресурсів. Етапи створення веб-сайтів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 smtClean="0">
                <a:solidFill>
                  <a:srgbClr val="002060"/>
                </a:solidFill>
                <a:latin typeface="Verdana"/>
              </a:rPr>
              <a:t>31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multimedia icon&quot;">
            <a:extLst>
              <a:ext uri="{FF2B5EF4-FFF2-40B4-BE49-F238E27FC236}">
                <a16:creationId xmlns:a16="http://schemas.microsoft.com/office/drawing/2014/main" xmlns="" id="{9E8149DF-E918-4642-B094-2056C691F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48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7EC300-963B-4B33-864B-2DC87146B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43" y="3234749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розробка сторінок сайту буде </a:t>
            </a:r>
            <a:r>
              <a:rPr lang="uk-UA" sz="2800" b="1" i="1" kern="0" dirty="0" err="1">
                <a:solidFill>
                  <a:srgbClr val="FFFFFF"/>
                </a:solidFill>
              </a:rPr>
              <a:t>здійснюватись</a:t>
            </a:r>
            <a:r>
              <a:rPr lang="uk-UA" sz="2800" b="1" i="1" kern="0" dirty="0">
                <a:solidFill>
                  <a:srgbClr val="FFFFFF"/>
                </a:solidFill>
              </a:rPr>
              <a:t> автоматизованими засобами, то структура веб-сторінок може бути запропонована в шаблоні сторінки.</a:t>
            </a:r>
          </a:p>
        </p:txBody>
      </p:sp>
      <p:pic>
        <p:nvPicPr>
          <p:cNvPr id="7" name="Picture 4" descr="Пов’язане зображення">
            <a:extLst>
              <a:ext uri="{FF2B5EF4-FFF2-40B4-BE49-F238E27FC236}">
                <a16:creationId xmlns:a16="http://schemas.microsoft.com/office/drawing/2014/main" xmlns="" id="{84E17A86-DCB6-4751-8B6E-0D38620D3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9" b="14274"/>
          <a:stretch/>
        </p:blipFill>
        <p:spPr bwMode="auto">
          <a:xfrm>
            <a:off x="1472070" y="2710968"/>
            <a:ext cx="9250017" cy="377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1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Розробка дизайн-макета сторінок сайту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00"/>
                </a:solidFill>
              </a:rPr>
              <a:t>Дизайн-макет</a:t>
            </a:r>
            <a:r>
              <a:rPr lang="uk-UA" sz="2800" b="1" i="1" kern="0" dirty="0">
                <a:solidFill>
                  <a:srgbClr val="FFFFFF"/>
                </a:solidFill>
              </a:rPr>
              <a:t> сторінок включає набір значень властивостей текстових і графічних об'єктів сторінки: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DDC9FD6B-32C3-4260-AF5B-583139663F95}"/>
              </a:ext>
            </a:extLst>
          </p:cNvPr>
          <p:cNvSpPr/>
          <p:nvPr/>
        </p:nvSpPr>
        <p:spPr>
          <a:xfrm>
            <a:off x="72008" y="2696310"/>
            <a:ext cx="3973050" cy="13787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Кольорової гами сторінок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3C634CD6-C6FB-4842-96FB-6FE3CFB486E2}"/>
              </a:ext>
            </a:extLst>
          </p:cNvPr>
          <p:cNvSpPr/>
          <p:nvPr/>
        </p:nvSpPr>
        <p:spPr>
          <a:xfrm>
            <a:off x="4110553" y="2696310"/>
            <a:ext cx="3973050" cy="13787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Елементів графічного оздоблення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BC99D684-4419-4057-A778-AA509A35424D}"/>
              </a:ext>
            </a:extLst>
          </p:cNvPr>
          <p:cNvSpPr/>
          <p:nvPr/>
        </p:nvSpPr>
        <p:spPr>
          <a:xfrm>
            <a:off x="8149101" y="2696310"/>
            <a:ext cx="3973050" cy="13787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Набору шрифтів та іншого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45157E-3021-43B9-A6A7-93B329364A6D}"/>
              </a:ext>
            </a:extLst>
          </p:cNvPr>
          <p:cNvSpPr txBox="1"/>
          <p:nvPr/>
        </p:nvSpPr>
        <p:spPr>
          <a:xfrm>
            <a:off x="72008" y="5967546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Тобто визначає </a:t>
            </a:r>
            <a:r>
              <a:rPr lang="uk-UA" sz="2800" b="1" i="1" kern="0" dirty="0">
                <a:solidFill>
                  <a:srgbClr val="FFFF00"/>
                </a:solidFill>
              </a:rPr>
              <a:t>стиль сайту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6146" name="Picture 2" descr="color, colors, palette icon">
            <a:extLst>
              <a:ext uri="{FF2B5EF4-FFF2-40B4-BE49-F238E27FC236}">
                <a16:creationId xmlns:a16="http://schemas.microsoft.com/office/drawing/2014/main" xmlns="" id="{1552964E-E389-47C0-8FE3-4ADC0512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10" y="4160571"/>
            <a:ext cx="1721446" cy="172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Результат пошуку зображень за запитом &quot;веб-баннер&quot;">
            <a:extLst>
              <a:ext uri="{FF2B5EF4-FFF2-40B4-BE49-F238E27FC236}">
                <a16:creationId xmlns:a16="http://schemas.microsoft.com/office/drawing/2014/main" xmlns="" id="{82C893A7-DD53-42FB-80E5-462E57B49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53" y="4363248"/>
            <a:ext cx="3973050" cy="129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bc, alphabets, blocks, education, study icon">
            <a:extLst>
              <a:ext uri="{FF2B5EF4-FFF2-40B4-BE49-F238E27FC236}">
                <a16:creationId xmlns:a16="http://schemas.microsoft.com/office/drawing/2014/main" xmlns="" id="{AF50AADA-2161-4ED0-A30C-3F91E161F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903" y="4160571"/>
            <a:ext cx="1721446" cy="172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Дизайн-макет спирається на попередньо розроблену зовнішню структуру сторінок сайту. Важливо, щоб стиль відповідав призначенню сайту, особливостям основної</a:t>
            </a:r>
          </a:p>
        </p:txBody>
      </p:sp>
      <p:pic>
        <p:nvPicPr>
          <p:cNvPr id="7" name="Picture 4" descr="Результат пошуку зображень за запитом &quot;Web site&quot;">
            <a:extLst>
              <a:ext uri="{FF2B5EF4-FFF2-40B4-BE49-F238E27FC236}">
                <a16:creationId xmlns:a16="http://schemas.microsoft.com/office/drawing/2014/main" xmlns="" id="{1B1F9A53-996B-4762-AAED-88285E7F3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4"/>
          <a:stretch/>
        </p:blipFill>
        <p:spPr bwMode="auto">
          <a:xfrm>
            <a:off x="4154557" y="2622246"/>
            <a:ext cx="7967593" cy="392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B8E594-025C-4B9F-8889-66DD10F38251}"/>
              </a:ext>
            </a:extLst>
          </p:cNvPr>
          <p:cNvSpPr txBox="1"/>
          <p:nvPr/>
        </p:nvSpPr>
        <p:spPr>
          <a:xfrm>
            <a:off x="72009" y="2581758"/>
            <a:ext cx="3903644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аудиторії, на яку розраховано сайт, був орієнтований на надання найбільших зручностей для сприйняття основного матеріалу.</a:t>
            </a:r>
          </a:p>
        </p:txBody>
      </p:sp>
    </p:spTree>
    <p:extLst>
      <p:ext uri="{BB962C8B-B14F-4D97-AF65-F5344CB8AC3E}">
        <p14:creationId xmlns:p14="http://schemas.microsoft.com/office/powerpoint/2010/main" val="2932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Дизайн-макет може бути розроблено дизайнером у графічному редакторі, намальовано на папері тощо. Якщо розробка сайту буде </a:t>
            </a:r>
            <a:r>
              <a:rPr lang="uk-UA" sz="2800" b="1" i="1" kern="0" dirty="0" err="1">
                <a:solidFill>
                  <a:srgbClr val="FFFFFF"/>
                </a:solidFill>
              </a:rPr>
              <a:t>здійснюватись</a:t>
            </a:r>
            <a:r>
              <a:rPr lang="uk-UA" sz="2800" b="1" i="1" kern="0" dirty="0">
                <a:solidFill>
                  <a:srgbClr val="FFFFFF"/>
                </a:solidFill>
              </a:rPr>
              <a:t> автоматизованими засобами, то варіанти дизайн-макета можуть бути запропоновані у </a:t>
            </a:r>
            <a:r>
              <a:rPr lang="uk-UA" sz="2800" b="1" i="1" kern="0" dirty="0">
                <a:solidFill>
                  <a:srgbClr val="FFFF00"/>
                </a:solidFill>
              </a:rPr>
              <a:t>темах</a:t>
            </a:r>
            <a:r>
              <a:rPr lang="uk-UA" sz="2800" b="1" i="1" kern="0" dirty="0">
                <a:solidFill>
                  <a:srgbClr val="FFFFFF"/>
                </a:solidFill>
              </a:rPr>
              <a:t> сайту.</a:t>
            </a:r>
          </a:p>
        </p:txBody>
      </p:sp>
      <p:pic>
        <p:nvPicPr>
          <p:cNvPr id="8" name="Picture 2" descr="Результат пошуку зображень за запитом &quot;Site structure&quot;">
            <a:extLst>
              <a:ext uri="{FF2B5EF4-FFF2-40B4-BE49-F238E27FC236}">
                <a16:creationId xmlns:a16="http://schemas.microsoft.com/office/drawing/2014/main" xmlns="" id="{1A7C0D4F-F3E2-4CA4-A853-A790872EB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67236" r="18070" b="2829"/>
          <a:stretch/>
        </p:blipFill>
        <p:spPr bwMode="auto">
          <a:xfrm>
            <a:off x="72008" y="3578257"/>
            <a:ext cx="12050142" cy="29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3882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Створення та верстка сторінок сайту. </a:t>
            </a:r>
            <a:r>
              <a:rPr lang="uk-UA" sz="2700" b="1" i="1" kern="0" dirty="0">
                <a:solidFill>
                  <a:srgbClr val="FFFFFF"/>
                </a:solidFill>
              </a:rPr>
              <a:t>Створюються сторінки, як правило, з використанням тегів мови </a:t>
            </a:r>
            <a:r>
              <a:rPr lang="en-US" sz="2700" b="1" i="1" kern="0" dirty="0">
                <a:solidFill>
                  <a:srgbClr val="FFFF00"/>
                </a:solidFill>
              </a:rPr>
              <a:t>HTML</a:t>
            </a:r>
            <a:r>
              <a:rPr lang="en-US" sz="2700" b="1" i="1" kern="0" dirty="0">
                <a:solidFill>
                  <a:srgbClr val="FFFFFF"/>
                </a:solidFill>
              </a:rPr>
              <a:t>. </a:t>
            </a:r>
            <a:r>
              <a:rPr lang="uk-UA" sz="2700" b="1" i="1" kern="0" dirty="0">
                <a:solidFill>
                  <a:srgbClr val="FFFFFF"/>
                </a:solidFill>
              </a:rPr>
              <a:t>У процесі створення відбувається верстка сторінок.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F53DD2-E4DF-4768-9AB5-E12B62C1FB86}"/>
              </a:ext>
            </a:extLst>
          </p:cNvPr>
          <p:cNvSpPr txBox="1"/>
          <p:nvPr/>
        </p:nvSpPr>
        <p:spPr>
          <a:xfrm>
            <a:off x="72008" y="2657807"/>
            <a:ext cx="7054349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Верстка</a:t>
            </a:r>
            <a:r>
              <a:rPr lang="uk-UA" sz="2800" b="1" i="1" kern="0" dirty="0">
                <a:solidFill>
                  <a:srgbClr val="FFFFFF"/>
                </a:solidFill>
              </a:rPr>
              <a:t> — це процес розміщення на сторінці під час її створення текстових, графічних та інших об'єктів так, щоб сторінка отримала вигляд згідно з розробленим дизайн-макетом. На цьому етапі здійснюється й інформаційне наповнення сайту.</a:t>
            </a:r>
          </a:p>
        </p:txBody>
      </p:sp>
      <p:pic>
        <p:nvPicPr>
          <p:cNvPr id="7170" name="Picture 2" descr="Пов’язане зображення">
            <a:extLst>
              <a:ext uri="{FF2B5EF4-FFF2-40B4-BE49-F238E27FC236}">
                <a16:creationId xmlns:a16="http://schemas.microsoft.com/office/drawing/2014/main" xmlns="" id="{29BFDF07-52E5-4435-AC46-15A2912CC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r="13560"/>
          <a:stretch/>
        </p:blipFill>
        <p:spPr bwMode="auto">
          <a:xfrm>
            <a:off x="7268977" y="2657806"/>
            <a:ext cx="4853174" cy="353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на етапі постановки завдання передбачалося розміщення на сайті додаткових сервісів і засобів зворотного зв'язку, таких як системи пошуку, голосування, форуми та інше, то потрібен ще й </a:t>
            </a:r>
            <a:r>
              <a:rPr lang="uk-UA" sz="2800" b="1" i="1" kern="0" dirty="0">
                <a:solidFill>
                  <a:srgbClr val="FFFF00"/>
                </a:solidFill>
              </a:rPr>
              <a:t>етап програмування сайту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8194" name="Picture 2" descr="Результат пошуку зображень за запитом &quot;програмування сайту&quot;">
            <a:extLst>
              <a:ext uri="{FF2B5EF4-FFF2-40B4-BE49-F238E27FC236}">
                <a16:creationId xmlns:a16="http://schemas.microsoft.com/office/drawing/2014/main" xmlns="" id="{4AFC3A07-DDBC-40F0-8417-10262BF67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58" y="3562275"/>
            <a:ext cx="7053194" cy="310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91EA54-8B90-444B-B5F7-1B801B3AAE69}"/>
              </a:ext>
            </a:extLst>
          </p:cNvPr>
          <p:cNvSpPr txBox="1"/>
          <p:nvPr/>
        </p:nvSpPr>
        <p:spPr>
          <a:xfrm>
            <a:off x="72009" y="3562276"/>
            <a:ext cx="482798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автоматизованому створенні сайту деякі з наведених засобів можуть бути вставлені з готових шаблонів.</a:t>
            </a:r>
          </a:p>
        </p:txBody>
      </p:sp>
    </p:spTree>
    <p:extLst>
      <p:ext uri="{BB962C8B-B14F-4D97-AF65-F5344CB8AC3E}">
        <p14:creationId xmlns:p14="http://schemas.microsoft.com/office/powerpoint/2010/main" val="8774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8019940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Розміщення (публікація) сайту в Інтернеті</a:t>
            </a:r>
            <a:r>
              <a:rPr lang="uk-UA" sz="2800" b="1" i="1" kern="0" dirty="0">
                <a:solidFill>
                  <a:srgbClr val="FFFFFF"/>
                </a:solidFill>
              </a:rPr>
              <a:t>. На даному етапі сайт отримує доменне ім'я та розміщується на </a:t>
            </a:r>
            <a:r>
              <a:rPr lang="uk-UA" sz="2800" b="1" i="1" kern="0" dirty="0">
                <a:solidFill>
                  <a:srgbClr val="FFFF00"/>
                </a:solidFill>
              </a:rPr>
              <a:t>сервері хостинг-провайдера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27427D-5CBC-48A9-A5A7-F5E798E3F8FC}"/>
              </a:ext>
            </a:extLst>
          </p:cNvPr>
          <p:cNvSpPr txBox="1"/>
          <p:nvPr/>
        </p:nvSpPr>
        <p:spPr>
          <a:xfrm>
            <a:off x="5220929" y="3586379"/>
            <a:ext cx="687477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цього сайт стає доступним для перегляду користувачами Інтернету, якщо він не має обмежень на доступ.</a:t>
            </a:r>
          </a:p>
        </p:txBody>
      </p:sp>
      <p:pic>
        <p:nvPicPr>
          <p:cNvPr id="9218" name="Picture 2" descr="Результат пошуку зображень за запитом &quot;Internet&quot;">
            <a:extLst>
              <a:ext uri="{FF2B5EF4-FFF2-40B4-BE49-F238E27FC236}">
                <a16:creationId xmlns:a16="http://schemas.microsoft.com/office/drawing/2014/main" xmlns="" id="{9A6BA60E-D1D7-4310-9CD0-49C274F8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96" y="3562594"/>
            <a:ext cx="38481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loud, database, host, hosting, server, settings, share icon">
            <a:extLst>
              <a:ext uri="{FF2B5EF4-FFF2-40B4-BE49-F238E27FC236}">
                <a16:creationId xmlns:a16="http://schemas.microsoft.com/office/drawing/2014/main" xmlns="" id="{C810DADF-AC72-4078-A4C1-4A7EF79C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595" y="1088986"/>
            <a:ext cx="2487561" cy="248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Хостинг</a:t>
            </a:r>
            <a:endParaRPr kumimoji="0" lang="uk-UA" sz="54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xmlns="" id="{931CD91E-8D4E-4AE5-8941-34C1B933F13E}"/>
              </a:ext>
            </a:extLst>
          </p:cNvPr>
          <p:cNvGrpSpPr/>
          <p:nvPr/>
        </p:nvGrpSpPr>
        <p:grpSpPr>
          <a:xfrm>
            <a:off x="402766" y="2058730"/>
            <a:ext cx="11318179" cy="2766179"/>
            <a:chOff x="-3633" y="1964325"/>
            <a:chExt cx="9977029" cy="24384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1602E00E-180B-4CDD-A055-44B73C0CE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633" y="1964325"/>
              <a:ext cx="7877175" cy="243840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349913A3-A3A2-4FA0-B484-55021FB32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3621" y="2037793"/>
              <a:ext cx="2009775" cy="2352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13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етапи розробки веб-сайтів? Що відбувається на кожному з них? 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248568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етапи розробки сайту засобами онлайн-системи керування вмістом веб-сайтів?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330037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внутрішня структура веб-сайту?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17B8FD-57B0-4B9A-8578-022ECA15D7C9}"/>
              </a:ext>
            </a:extLst>
          </p:cNvPr>
          <p:cNvSpPr txBox="1"/>
          <p:nvPr/>
        </p:nvSpPr>
        <p:spPr>
          <a:xfrm>
            <a:off x="72008" y="3940016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складові структури веб-сторінки?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3DD276A-E0E0-45BC-A18D-3C4045DAE98B}"/>
              </a:ext>
            </a:extLst>
          </p:cNvPr>
          <p:cNvSpPr txBox="1"/>
          <p:nvPr/>
        </p:nvSpPr>
        <p:spPr>
          <a:xfrm>
            <a:off x="70929" y="4579659"/>
            <a:ext cx="10454845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верстка? Що є результатом верстки сайту?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4" cy="534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ru-RU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122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-123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xmlns="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засоби можуть використовуватися для розробки веб-сайтів?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DC01EF-7B9C-42AE-9A27-CAEC19599060}"/>
              </a:ext>
            </a:extLst>
          </p:cNvPr>
          <p:cNvSpPr txBox="1"/>
          <p:nvPr/>
        </p:nvSpPr>
        <p:spPr>
          <a:xfrm>
            <a:off x="70929" y="2268232"/>
            <a:ext cx="12050141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мова HTML? Яке ЇЇ призначення та можливості?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7A79C9-A7C5-4FEB-903C-D6464E9C698D}"/>
              </a:ext>
            </a:extLst>
          </p:cNvPr>
          <p:cNvSpPr txBox="1"/>
          <p:nvPr/>
        </p:nvSpPr>
        <p:spPr>
          <a:xfrm>
            <a:off x="70929" y="3311924"/>
            <a:ext cx="4668219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створити сайт засобами системи керування вмістом веб-сайтів?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HTML&quot;">
            <a:extLst>
              <a:ext uri="{FF2B5EF4-FFF2-40B4-BE49-F238E27FC236}">
                <a16:creationId xmlns:a16="http://schemas.microsoft.com/office/drawing/2014/main" xmlns="" id="{442811F8-6A84-40C9-9C0F-EFEDA7FE7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16" y="3311924"/>
            <a:ext cx="5646482" cy="317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4" cy="5347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538"/>
              <a:gd name="adj2" fmla="val 1818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130-131</a:t>
            </a:r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xmlns="" id="{7F0C83C5-F8F0-4157-AC83-57C6D0E283F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2" descr="Ð ÐµÐ·ÑÐ»ÑÑÐ°Ñ Ð¿Ð¾ÑÑÐºÑ Ð·Ð¾Ð±ÑÐ°Ð¶ÐµÐ½Ñ Ð·Ð° Ð·Ð°Ð¿Ð¸ÑÐ¾Ð¼ &quot;multimedia icon&quot;">
            <a:extLst>
              <a:ext uri="{FF2B5EF4-FFF2-40B4-BE49-F238E27FC236}">
                <a16:creationId xmlns:a16="http://schemas.microsoft.com/office/drawing/2014/main" xmlns="" id="{928CFE47-C2ED-4FA5-98D6-F23583C98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48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D3B8812-A793-45FE-B8CD-D7E2545F4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43" y="3234749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розробки веб-сайтів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B97915-575A-4C20-9CD3-56FEC10CFBE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Існують онлайн-системи конструювання сайтів, які одночасно з послугами з розробки веб-сайтів надають послуги безкоштовного хостингу. Такими є системи: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1094079C-29AD-483A-84C3-7F34CB824B29}"/>
              </a:ext>
            </a:extLst>
          </p:cNvPr>
          <p:cNvSpPr/>
          <p:nvPr/>
        </p:nvSpPr>
        <p:spPr>
          <a:xfrm>
            <a:off x="72006" y="2669796"/>
            <a:ext cx="3973050" cy="9167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Google </a:t>
            </a:r>
            <a:r>
              <a:rPr lang="uk-UA" sz="3200" b="1" i="1" kern="0" dirty="0">
                <a:solidFill>
                  <a:srgbClr val="FFFFFF"/>
                </a:solidFill>
              </a:rPr>
              <a:t>Сайти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9CE36152-C215-4C9C-ACC7-4C6967FF77F3}"/>
              </a:ext>
            </a:extLst>
          </p:cNvPr>
          <p:cNvSpPr/>
          <p:nvPr/>
        </p:nvSpPr>
        <p:spPr>
          <a:xfrm>
            <a:off x="4110551" y="2669796"/>
            <a:ext cx="3973050" cy="9167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rgbClr val="FFFFFF"/>
                </a:solidFill>
              </a:rPr>
              <a:t>uCoz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34041924-A2F1-4240-96D2-7FEEEB30F2F8}"/>
              </a:ext>
            </a:extLst>
          </p:cNvPr>
          <p:cNvSpPr/>
          <p:nvPr/>
        </p:nvSpPr>
        <p:spPr>
          <a:xfrm>
            <a:off x="8149099" y="2669796"/>
            <a:ext cx="3973050" cy="9167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Weebly </a:t>
            </a:r>
            <a:r>
              <a:rPr lang="uk-UA" sz="3200" b="1" i="1" kern="0" dirty="0">
                <a:solidFill>
                  <a:srgbClr val="FFFFFF"/>
                </a:solidFill>
              </a:rPr>
              <a:t>та інші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2EE1C45-5796-4FC1-9CAE-BC5E206277E5}"/>
              </a:ext>
            </a:extLst>
          </p:cNvPr>
          <p:cNvSpPr txBox="1"/>
          <p:nvPr/>
        </p:nvSpPr>
        <p:spPr>
          <a:xfrm>
            <a:off x="72006" y="559227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цих системах створення веб-сайту здійснюється у режимі онлайн одразу на сервері хостингу.</a:t>
            </a:r>
          </a:p>
        </p:txBody>
      </p:sp>
      <p:pic>
        <p:nvPicPr>
          <p:cNvPr id="14" name="Picture 6" descr="Результат пошуку зображень за запитом &quot;Google Sites&quot;">
            <a:extLst>
              <a:ext uri="{FF2B5EF4-FFF2-40B4-BE49-F238E27FC236}">
                <a16:creationId xmlns:a16="http://schemas.microsoft.com/office/drawing/2014/main" xmlns="" id="{FDAEEFD4-4FC8-44AA-9A21-458C04EA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61" y="3534223"/>
            <a:ext cx="1991139" cy="199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Результат пошуку зображень за запитом &quot;uCoz&quot;">
            <a:extLst>
              <a:ext uri="{FF2B5EF4-FFF2-40B4-BE49-F238E27FC236}">
                <a16:creationId xmlns:a16="http://schemas.microsoft.com/office/drawing/2014/main" xmlns="" id="{A1A53FA8-A0AD-4465-B2FE-5EE410B9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08" y="3616396"/>
            <a:ext cx="2878135" cy="18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Результат пошуку зображень за запитом &quot;Weebly&quot;">
            <a:extLst>
              <a:ext uri="{FF2B5EF4-FFF2-40B4-BE49-F238E27FC236}">
                <a16:creationId xmlns:a16="http://schemas.microsoft.com/office/drawing/2014/main" xmlns="" id="{C71B5C44-AC08-4310-A07A-A06193C0D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371" y="3642489"/>
            <a:ext cx="1872506" cy="187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4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9-го класу ви знаєте, що розробка веб-сайтів складається з кількох етапів. Ці етапи подібні до етапів розв'язування задач із використанням комп'ютера. Згадаємо їх: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129241-2502-4051-A7A1-FF7CFFAB9015}"/>
              </a:ext>
            </a:extLst>
          </p:cNvPr>
          <p:cNvSpPr txBox="1"/>
          <p:nvPr/>
        </p:nvSpPr>
        <p:spPr>
          <a:xfrm>
            <a:off x="69850" y="3138554"/>
            <a:ext cx="7019208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Постановка завдання</a:t>
            </a:r>
            <a:r>
              <a:rPr lang="uk-UA" sz="2800" b="1" i="1" kern="0" dirty="0">
                <a:solidFill>
                  <a:srgbClr val="FFFFFF"/>
                </a:solidFill>
              </a:rPr>
              <a:t>. На цьому етапі визначається мета створення сайту, його основна тематика, здійснюється аналіз існуючих сайтів такої самої або схожої тематики. </a:t>
            </a:r>
          </a:p>
        </p:txBody>
      </p:sp>
      <p:pic>
        <p:nvPicPr>
          <p:cNvPr id="8" name="Picture 4" descr="development, internet, programmer, programming, technology, web icon">
            <a:extLst>
              <a:ext uri="{FF2B5EF4-FFF2-40B4-BE49-F238E27FC236}">
                <a16:creationId xmlns:a16="http://schemas.microsoft.com/office/drawing/2014/main" xmlns="" id="{713169CF-BCF2-461D-AAA7-F3E46A73D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" b="20847"/>
          <a:stretch/>
        </p:blipFill>
        <p:spPr bwMode="auto">
          <a:xfrm>
            <a:off x="7364361" y="3138554"/>
            <a:ext cx="4757789" cy="35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2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результаті розробник повинен знати: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4F49517F-212D-4BBB-8454-9C1616ABC8E9}"/>
              </a:ext>
            </a:extLst>
          </p:cNvPr>
          <p:cNvGraphicFramePr/>
          <p:nvPr>
            <p:extLst/>
          </p:nvPr>
        </p:nvGraphicFramePr>
        <p:xfrm>
          <a:off x="126385" y="1719984"/>
          <a:ext cx="11901492" cy="503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55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Визначення структури сайту</a:t>
            </a:r>
            <a:r>
              <a:rPr lang="uk-UA" sz="2800" b="1" i="1" kern="0" dirty="0">
                <a:solidFill>
                  <a:srgbClr val="FFFFFF"/>
                </a:solidFill>
              </a:rPr>
              <a:t>. На цьому етапі важливо скласти перелік розділів сайту для формування системи навігації, список сторінок, визначити зв'язки між ними. </a:t>
            </a:r>
          </a:p>
        </p:txBody>
      </p:sp>
      <p:pic>
        <p:nvPicPr>
          <p:cNvPr id="7" name="Picture 2" descr="Результат пошуку зображень за запитом &quot;Навігація сайту&quot;">
            <a:extLst>
              <a:ext uri="{FF2B5EF4-FFF2-40B4-BE49-F238E27FC236}">
                <a16:creationId xmlns:a16="http://schemas.microsoft.com/office/drawing/2014/main" xmlns="" id="{40CA8EB4-36C4-4D86-A45B-0DA6B296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51" y="3154942"/>
            <a:ext cx="4480899" cy="32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B4D978-7D87-4B2D-BDE2-E76EB233D695}"/>
              </a:ext>
            </a:extLst>
          </p:cNvPr>
          <p:cNvSpPr txBox="1"/>
          <p:nvPr/>
        </p:nvSpPr>
        <p:spPr>
          <a:xfrm>
            <a:off x="72008" y="3154943"/>
            <a:ext cx="7372401" cy="329320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Кількість сторінок </a:t>
            </a:r>
            <a:r>
              <a:rPr lang="uk-UA" sz="2600" b="1" i="1" kern="0" dirty="0" err="1">
                <a:solidFill>
                  <a:srgbClr val="FFFFFF"/>
                </a:solidFill>
              </a:rPr>
              <a:t>залежатиме</a:t>
            </a:r>
            <a:r>
              <a:rPr lang="uk-UA" sz="2600" b="1" i="1" kern="0" dirty="0">
                <a:solidFill>
                  <a:srgbClr val="FFFFFF"/>
                </a:solidFill>
              </a:rPr>
              <a:t> від того інформаційного наповнення, яке планується на ньому розмістити. Результатом повинна стати мапа (карта) сайту — схема, що візуально відображає ієрархію сторінок сайту, зв'язки та переходи між ними, тобто внутрішню структуру сайту.</a:t>
            </a:r>
          </a:p>
        </p:txBody>
      </p:sp>
    </p:spTree>
    <p:extLst>
      <p:ext uri="{BB962C8B-B14F-4D97-AF65-F5344CB8AC3E}">
        <p14:creationId xmlns:p14="http://schemas.microsoft.com/office/powerpoint/2010/main" val="24610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D6258ABF-4608-4B13-A45E-3B8392A88FC3}"/>
              </a:ext>
            </a:extLst>
          </p:cNvPr>
          <p:cNvCxnSpPr>
            <a:cxnSpLocks/>
          </p:cNvCxnSpPr>
          <p:nvPr/>
        </p:nvCxnSpPr>
        <p:spPr>
          <a:xfrm flipV="1">
            <a:off x="10046970" y="2956765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xmlns="" id="{AEC0E414-457F-4DC7-85E6-03D12C1F18A8}"/>
              </a:ext>
            </a:extLst>
          </p:cNvPr>
          <p:cNvCxnSpPr>
            <a:cxnSpLocks/>
          </p:cNvCxnSpPr>
          <p:nvPr/>
        </p:nvCxnSpPr>
        <p:spPr>
          <a:xfrm flipV="1">
            <a:off x="6038850" y="2956765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87871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для сайту вашого класу, основними відвідувачами якого будуть учні класу та їхні батьки, мапа сайту може бути такою.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465CBA-A5E6-46BB-BE39-01C5AABA9CA3}"/>
              </a:ext>
            </a:extLst>
          </p:cNvPr>
          <p:cNvSpPr txBox="1"/>
          <p:nvPr/>
        </p:nvSpPr>
        <p:spPr>
          <a:xfrm>
            <a:off x="72008" y="2375800"/>
            <a:ext cx="1205014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002060"/>
                </a:solidFill>
              </a:rPr>
              <a:t>Наш клас (головна сторінка)</a:t>
            </a:r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xmlns="" id="{9E05380A-F5F2-442A-B313-C25D711B656C}"/>
              </a:ext>
            </a:extLst>
          </p:cNvPr>
          <p:cNvCxnSpPr>
            <a:cxnSpLocks/>
          </p:cNvCxnSpPr>
          <p:nvPr/>
        </p:nvCxnSpPr>
        <p:spPr>
          <a:xfrm flipV="1">
            <a:off x="2028444" y="2956765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0D8DC99B-9A07-4572-B457-5809B710F1FB}"/>
              </a:ext>
            </a:extLst>
          </p:cNvPr>
          <p:cNvGraphicFramePr/>
          <p:nvPr>
            <p:extLst/>
          </p:nvPr>
        </p:nvGraphicFramePr>
        <p:xfrm>
          <a:off x="44651" y="3057586"/>
          <a:ext cx="11983226" cy="3601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0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58425A-EEE2-4898-917A-96C2B82E4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7B58425A-EEE2-4898-917A-96C2B82E4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BCB4F8-59A4-4358-A885-7479DC412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">
                                            <p:graphicEl>
                                              <a:dgm id="{31BCB4F8-59A4-4358-A885-7479DC412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46AE67-7CF8-4BF5-891C-16417FD52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">
                                            <p:graphicEl>
                                              <a:dgm id="{1146AE67-7CF8-4BF5-891C-16417FD52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75A20B-2327-475B-8D29-D3A3D428C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9">
                                            <p:graphicEl>
                                              <a:dgm id="{9075A20B-2327-475B-8D29-D3A3D428C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D74754-0E4D-4CDC-903B-564D3327B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">
                                            <p:graphicEl>
                                              <a:dgm id="{D7D74754-0E4D-4CDC-903B-564D3327B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8899D8-FBB5-4210-AC5D-F35F33DE2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9">
                                            <p:graphicEl>
                                              <a:dgm id="{CF8899D8-FBB5-4210-AC5D-F35F33DE2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2E4CF8-E5C4-4B2E-888A-F69ED38A0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CA2E4CF8-E5C4-4B2E-888A-F69ED38A0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DB79EE-53B9-461B-A817-D98CDF7E6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9">
                                            <p:graphicEl>
                                              <a:dgm id="{85DB79EE-53B9-461B-A817-D98CDF7E6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D859DD-5D83-4F63-A4E2-18B8A17D3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9">
                                            <p:graphicEl>
                                              <a:dgm id="{86D859DD-5D83-4F63-A4E2-18B8A17D3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A86F0D-F5A6-4412-B580-EC3FC18F5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9">
                                            <p:graphicEl>
                                              <a:dgm id="{DEA86F0D-F5A6-4412-B580-EC3FC18F5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B56BAC-717B-4981-B596-2DBE24A07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9">
                                            <p:graphicEl>
                                              <a:dgm id="{61B56BAC-717B-4981-B596-2DBE24A07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00BF0C-7388-4A8D-BC0B-4C9F3F60A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1500BF0C-7388-4A8D-BC0B-4C9F3F60A7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D2EEFD-9C2A-4851-96A4-8D870BCEC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4D2EEFD-9C2A-4851-96A4-8D870BCEC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9933E2-7AC5-48BA-AC64-8F255E1E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9">
                                            <p:graphicEl>
                                              <a:dgm id="{429933E2-7AC5-48BA-AC64-8F255E1E0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A67749-DE47-463F-BE95-F3A60E93E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9">
                                            <p:graphicEl>
                                              <a:dgm id="{55A67749-DE47-463F-BE95-F3A60E93E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FD1457-0293-48BD-82B5-8CF28436D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9">
                                            <p:graphicEl>
                                              <a:dgm id="{05FD1457-0293-48BD-82B5-8CF28436D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Розробка структури веб-сторінок сайту</a:t>
            </a:r>
            <a:r>
              <a:rPr lang="uk-UA" sz="2800" b="1" i="1" kern="0" dirty="0">
                <a:solidFill>
                  <a:srgbClr val="FFFFFF"/>
                </a:solidFill>
              </a:rPr>
              <a:t>. Наступним завданням є визначення структури зовнішнього вигляду веб-сторінок. Оскільки для більшості сторінок сайту рекомендується застосовувати єдиний стиль оформлення, то потрібно визначити схему розташування на сторінках основних блоків: як буде розташовано,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FCF9286E-B62B-4977-95C3-B31CAFC78628}"/>
              </a:ext>
            </a:extLst>
          </p:cNvPr>
          <p:cNvSpPr/>
          <p:nvPr/>
        </p:nvSpPr>
        <p:spPr>
          <a:xfrm>
            <a:off x="71894" y="4416116"/>
            <a:ext cx="2304594" cy="20045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основний матеріал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137CF173-6577-4D0D-9DAE-B51C904F17FD}"/>
              </a:ext>
            </a:extLst>
          </p:cNvPr>
          <p:cNvSpPr/>
          <p:nvPr/>
        </p:nvSpPr>
        <p:spPr>
          <a:xfrm>
            <a:off x="2507113" y="4416116"/>
            <a:ext cx="3308049" cy="20045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додаткові інформаційні та рекламні блоки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8CA35EC5-FFA5-42A0-A7B8-51941FE304E4}"/>
              </a:ext>
            </a:extLst>
          </p:cNvPr>
          <p:cNvSpPr/>
          <p:nvPr/>
        </p:nvSpPr>
        <p:spPr>
          <a:xfrm>
            <a:off x="5945789" y="4416115"/>
            <a:ext cx="1805314" cy="20045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анонси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38A1FC3-D208-4E2A-9D45-1EE3310F65DB}"/>
              </a:ext>
            </a:extLst>
          </p:cNvPr>
          <p:cNvSpPr/>
          <p:nvPr/>
        </p:nvSpPr>
        <p:spPr>
          <a:xfrm>
            <a:off x="7881729" y="4416116"/>
            <a:ext cx="1805315" cy="20045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меню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721B97E3-DF88-46CD-9DA0-EA06255CCAC1}"/>
              </a:ext>
            </a:extLst>
          </p:cNvPr>
          <p:cNvSpPr/>
          <p:nvPr/>
        </p:nvSpPr>
        <p:spPr>
          <a:xfrm>
            <a:off x="9817670" y="4416116"/>
            <a:ext cx="2304480" cy="20045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лічильник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відвіду-вачів</a:t>
            </a:r>
            <a:r>
              <a:rPr lang="uk-UA" sz="2800" b="1" i="1" kern="0" dirty="0">
                <a:solidFill>
                  <a:srgbClr val="FFFFFF"/>
                </a:solidFill>
              </a:rPr>
              <a:t> тощо</a:t>
            </a:r>
          </a:p>
        </p:txBody>
      </p:sp>
    </p:spTree>
    <p:extLst>
      <p:ext uri="{BB962C8B-B14F-4D97-AF65-F5344CB8AC3E}">
        <p14:creationId xmlns:p14="http://schemas.microsoft.com/office/powerpoint/2010/main" val="13512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Етапи створення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 правило, на веб-сторінках передбачено розміщення: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6FC8F489-7B66-42A2-859B-4907DB82EE66}"/>
              </a:ext>
            </a:extLst>
          </p:cNvPr>
          <p:cNvGraphicFramePr/>
          <p:nvPr>
            <p:extLst/>
          </p:nvPr>
        </p:nvGraphicFramePr>
        <p:xfrm>
          <a:off x="5104842" y="1704594"/>
          <a:ext cx="6923036" cy="5054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xmlns="" id="{BC3810D3-F602-43C8-9503-D4B16E423F74}"/>
              </a:ext>
            </a:extLst>
          </p:cNvPr>
          <p:cNvGrpSpPr/>
          <p:nvPr/>
        </p:nvGrpSpPr>
        <p:grpSpPr>
          <a:xfrm>
            <a:off x="72008" y="1892085"/>
            <a:ext cx="5041384" cy="4476769"/>
            <a:chOff x="72008" y="1892085"/>
            <a:chExt cx="5041384" cy="4476769"/>
          </a:xfrm>
        </p:grpSpPr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xmlns="" id="{F3B5838D-3417-4B3D-82A9-D5A12A345D04}"/>
                </a:ext>
              </a:extLst>
            </p:cNvPr>
            <p:cNvSpPr/>
            <p:nvPr/>
          </p:nvSpPr>
          <p:spPr>
            <a:xfrm>
              <a:off x="72008" y="1892085"/>
              <a:ext cx="5041384" cy="87099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Блок заголовка</a:t>
              </a: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xmlns="" id="{7579FB9D-4613-4DB7-BB00-3D457D9F32D4}"/>
                </a:ext>
              </a:extLst>
            </p:cNvPr>
            <p:cNvSpPr/>
            <p:nvPr/>
          </p:nvSpPr>
          <p:spPr>
            <a:xfrm>
              <a:off x="72008" y="2853339"/>
              <a:ext cx="3426566" cy="246409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Інформаційний блок</a:t>
              </a: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xmlns="" id="{72D99DE0-6C31-476E-8043-C94EAB37EB16}"/>
                </a:ext>
              </a:extLst>
            </p:cNvPr>
            <p:cNvSpPr/>
            <p:nvPr/>
          </p:nvSpPr>
          <p:spPr>
            <a:xfrm>
              <a:off x="3617842" y="2853338"/>
              <a:ext cx="1495549" cy="246409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Блок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наві-гації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xmlns="" id="{F3934ED8-7B4F-404E-A07A-93C15EF4551D}"/>
                </a:ext>
              </a:extLst>
            </p:cNvPr>
            <p:cNvSpPr/>
            <p:nvPr/>
          </p:nvSpPr>
          <p:spPr>
            <a:xfrm>
              <a:off x="72008" y="5497861"/>
              <a:ext cx="5041384" cy="870993"/>
            </a:xfrm>
            <a:prstGeom prst="rect">
              <a:avLst/>
            </a:prstGeom>
            <a:solidFill>
              <a:srgbClr val="E96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Підвал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6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158372</TotalTime>
  <Words>930</Words>
  <Application>Microsoft Office PowerPoint</Application>
  <PresentationFormat>Произвольный</PresentationFormat>
  <Paragraphs>118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Системи керування вмістом для веб-ресурсів. Етапи створення веб-сайтів</vt:lpstr>
      <vt:lpstr>Запитання</vt:lpstr>
      <vt:lpstr>Етапи розробки веб-сайтів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Етапи створення веб-сайту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admin</cp:lastModifiedBy>
  <cp:revision>1273</cp:revision>
  <dcterms:created xsi:type="dcterms:W3CDTF">2016-06-06T19:48:43Z</dcterms:created>
  <dcterms:modified xsi:type="dcterms:W3CDTF">2020-03-30T11:18:48Z</dcterms:modified>
</cp:coreProperties>
</file>